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9" r:id="rId3"/>
    <p:sldId id="271" r:id="rId4"/>
    <p:sldId id="270" r:id="rId5"/>
    <p:sldId id="257" r:id="rId6"/>
    <p:sldId id="267" r:id="rId7"/>
    <p:sldId id="258" r:id="rId8"/>
    <p:sldId id="266" r:id="rId9"/>
    <p:sldId id="259" r:id="rId10"/>
    <p:sldId id="264" r:id="rId11"/>
    <p:sldId id="260" r:id="rId12"/>
    <p:sldId id="265" r:id="rId13"/>
    <p:sldId id="261" r:id="rId14"/>
    <p:sldId id="268" r:id="rId15"/>
    <p:sldId id="26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720E6C6-EA6B-3142-8DFF-CA69AE869865}" v="2034" dt="2018-08-01T09:25:38.6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eeya dhameja" userId="54525de14696ead4" providerId="LiveId" clId="{F720E6C6-EA6B-3142-8DFF-CA69AE869865}"/>
    <pc:docChg chg="custSel addSld modSld">
      <pc:chgData name="reeya dhameja" userId="54525de14696ead4" providerId="LiveId" clId="{F720E6C6-EA6B-3142-8DFF-CA69AE869865}" dt="2018-08-01T09:25:38.621" v="2036" actId="14100"/>
      <pc:docMkLst>
        <pc:docMk/>
      </pc:docMkLst>
      <pc:sldChg chg="addSp delSp modSp">
        <pc:chgData name="reeya dhameja" userId="54525de14696ead4" providerId="LiveId" clId="{F720E6C6-EA6B-3142-8DFF-CA69AE869865}" dt="2018-08-01T09:22:50.246" v="2026" actId="1076"/>
        <pc:sldMkLst>
          <pc:docMk/>
          <pc:sldMk cId="2112425787" sldId="256"/>
        </pc:sldMkLst>
        <pc:spChg chg="del">
          <ac:chgData name="reeya dhameja" userId="54525de14696ead4" providerId="LiveId" clId="{F720E6C6-EA6B-3142-8DFF-CA69AE869865}" dt="2018-08-01T08:18:59.728" v="21" actId="478"/>
          <ac:spMkLst>
            <pc:docMk/>
            <pc:sldMk cId="2112425787" sldId="256"/>
            <ac:spMk id="2" creationId="{C5781CE8-77EA-BF4C-A7B0-DFBCF64B2214}"/>
          </ac:spMkLst>
        </pc:spChg>
        <pc:spChg chg="add mod">
          <ac:chgData name="reeya dhameja" userId="54525de14696ead4" providerId="LiveId" clId="{F720E6C6-EA6B-3142-8DFF-CA69AE869865}" dt="2018-08-01T08:21:23.786" v="92" actId="1076"/>
          <ac:spMkLst>
            <pc:docMk/>
            <pc:sldMk cId="2112425787" sldId="256"/>
            <ac:spMk id="3" creationId="{A68C4533-CE98-264B-8DDD-7A6E53F511A2}"/>
          </ac:spMkLst>
        </pc:spChg>
        <pc:spChg chg="add mod">
          <ac:chgData name="reeya dhameja" userId="54525de14696ead4" providerId="LiveId" clId="{F720E6C6-EA6B-3142-8DFF-CA69AE869865}" dt="2018-08-01T08:38:03.245" v="613" actId="1076"/>
          <ac:spMkLst>
            <pc:docMk/>
            <pc:sldMk cId="2112425787" sldId="256"/>
            <ac:spMk id="4" creationId="{266F6042-7D77-6B44-A10B-8490348A7D1A}"/>
          </ac:spMkLst>
        </pc:spChg>
        <pc:spChg chg="add mod">
          <ac:chgData name="reeya dhameja" userId="54525de14696ead4" providerId="LiveId" clId="{F720E6C6-EA6B-3142-8DFF-CA69AE869865}" dt="2018-08-01T08:21:33.712" v="94" actId="207"/>
          <ac:spMkLst>
            <pc:docMk/>
            <pc:sldMk cId="2112425787" sldId="256"/>
            <ac:spMk id="6" creationId="{AC3B0FE4-09F9-744C-8E7F-EBAEB54F18F5}"/>
          </ac:spMkLst>
        </pc:spChg>
        <pc:spChg chg="add del mod">
          <ac:chgData name="reeya dhameja" userId="54525de14696ead4" providerId="LiveId" clId="{F720E6C6-EA6B-3142-8DFF-CA69AE869865}" dt="2018-08-01T08:17:21.199" v="12" actId="478"/>
          <ac:spMkLst>
            <pc:docMk/>
            <pc:sldMk cId="2112425787" sldId="256"/>
            <ac:spMk id="6" creationId="{CCF4DAAC-AD89-0942-A7DB-20E32156ECAE}"/>
          </ac:spMkLst>
        </pc:spChg>
        <pc:spChg chg="add del mod">
          <ac:chgData name="reeya dhameja" userId="54525de14696ead4" providerId="LiveId" clId="{F720E6C6-EA6B-3142-8DFF-CA69AE869865}" dt="2018-08-01T08:31:43.325" v="517" actId="478"/>
          <ac:spMkLst>
            <pc:docMk/>
            <pc:sldMk cId="2112425787" sldId="256"/>
            <ac:spMk id="7" creationId="{93680B9A-DC6A-E741-AB89-D382CAAFEB66}"/>
          </ac:spMkLst>
        </pc:spChg>
        <pc:spChg chg="add mod">
          <ac:chgData name="reeya dhameja" userId="54525de14696ead4" providerId="LiveId" clId="{F720E6C6-EA6B-3142-8DFF-CA69AE869865}" dt="2018-08-01T08:37:58.969" v="612" actId="14100"/>
          <ac:spMkLst>
            <pc:docMk/>
            <pc:sldMk cId="2112425787" sldId="256"/>
            <ac:spMk id="8" creationId="{E976B48C-B364-284C-80B1-D45055360E62}"/>
          </ac:spMkLst>
        </pc:spChg>
        <pc:picChg chg="add mod">
          <ac:chgData name="reeya dhameja" userId="54525de14696ead4" providerId="LiveId" clId="{F720E6C6-EA6B-3142-8DFF-CA69AE869865}" dt="2018-08-01T09:22:50.246" v="2026" actId="1076"/>
          <ac:picMkLst>
            <pc:docMk/>
            <pc:sldMk cId="2112425787" sldId="256"/>
            <ac:picMk id="5" creationId="{9B7C893D-9639-8044-AFC6-6EE524FBD060}"/>
          </ac:picMkLst>
        </pc:picChg>
      </pc:sldChg>
      <pc:sldChg chg="modSp">
        <pc:chgData name="reeya dhameja" userId="54525de14696ead4" providerId="LiveId" clId="{F720E6C6-EA6B-3142-8DFF-CA69AE869865}" dt="2018-08-01T08:37:22.666" v="605" actId="14100"/>
        <pc:sldMkLst>
          <pc:docMk/>
          <pc:sldMk cId="965932144" sldId="259"/>
        </pc:sldMkLst>
        <pc:picChg chg="mod">
          <ac:chgData name="reeya dhameja" userId="54525de14696ead4" providerId="LiveId" clId="{F720E6C6-EA6B-3142-8DFF-CA69AE869865}" dt="2018-08-01T08:37:22.666" v="605" actId="14100"/>
          <ac:picMkLst>
            <pc:docMk/>
            <pc:sldMk cId="965932144" sldId="259"/>
            <ac:picMk id="6" creationId="{DE8AC62A-6E8B-6D4B-9A8B-845F2012A626}"/>
          </ac:picMkLst>
        </pc:picChg>
      </pc:sldChg>
      <pc:sldChg chg="modSp">
        <pc:chgData name="reeya dhameja" userId="54525de14696ead4" providerId="LiveId" clId="{F720E6C6-EA6B-3142-8DFF-CA69AE869865}" dt="2018-08-01T09:24:35.983" v="2033" actId="14100"/>
        <pc:sldMkLst>
          <pc:docMk/>
          <pc:sldMk cId="1332971314" sldId="260"/>
        </pc:sldMkLst>
        <pc:picChg chg="mod">
          <ac:chgData name="reeya dhameja" userId="54525de14696ead4" providerId="LiveId" clId="{F720E6C6-EA6B-3142-8DFF-CA69AE869865}" dt="2018-08-01T09:24:35.983" v="2033" actId="14100"/>
          <ac:picMkLst>
            <pc:docMk/>
            <pc:sldMk cId="1332971314" sldId="260"/>
            <ac:picMk id="6" creationId="{F3BE7EF5-F76A-1F48-AE86-C90E623B1A68}"/>
          </ac:picMkLst>
        </pc:picChg>
        <pc:picChg chg="mod">
          <ac:chgData name="reeya dhameja" userId="54525de14696ead4" providerId="LiveId" clId="{F720E6C6-EA6B-3142-8DFF-CA69AE869865}" dt="2018-08-01T09:24:32.198" v="2032" actId="14100"/>
          <ac:picMkLst>
            <pc:docMk/>
            <pc:sldMk cId="1332971314" sldId="260"/>
            <ac:picMk id="13" creationId="{BCB694E2-F37F-0D49-B8FB-4D9E23492664}"/>
          </ac:picMkLst>
        </pc:picChg>
      </pc:sldChg>
      <pc:sldChg chg="addSp delSp modSp mod modClrScheme chgLayout">
        <pc:chgData name="reeya dhameja" userId="54525de14696ead4" providerId="LiveId" clId="{F720E6C6-EA6B-3142-8DFF-CA69AE869865}" dt="2018-08-01T08:33:35.171" v="533" actId="1076"/>
        <pc:sldMkLst>
          <pc:docMk/>
          <pc:sldMk cId="2919925253" sldId="263"/>
        </pc:sldMkLst>
        <pc:spChg chg="del">
          <ac:chgData name="reeya dhameja" userId="54525de14696ead4" providerId="LiveId" clId="{F720E6C6-EA6B-3142-8DFF-CA69AE869865}" dt="2018-08-01T08:26:33.007" v="138" actId="700"/>
          <ac:spMkLst>
            <pc:docMk/>
            <pc:sldMk cId="2919925253" sldId="263"/>
            <ac:spMk id="2" creationId="{2DACEF8C-CA50-704F-B556-A20E9366D403}"/>
          </ac:spMkLst>
        </pc:spChg>
        <pc:spChg chg="mod ord">
          <ac:chgData name="reeya dhameja" userId="54525de14696ead4" providerId="LiveId" clId="{F720E6C6-EA6B-3142-8DFF-CA69AE869865}" dt="2018-08-01T08:31:03.893" v="514" actId="20577"/>
          <ac:spMkLst>
            <pc:docMk/>
            <pc:sldMk cId="2919925253" sldId="263"/>
            <ac:spMk id="3" creationId="{8BAF39B1-743D-DE46-88F9-647736D9C9C8}"/>
          </ac:spMkLst>
        </pc:spChg>
        <pc:spChg chg="add mod">
          <ac:chgData name="reeya dhameja" userId="54525de14696ead4" providerId="LiveId" clId="{F720E6C6-EA6B-3142-8DFF-CA69AE869865}" dt="2018-08-01T08:31:33.120" v="516" actId="21"/>
          <ac:spMkLst>
            <pc:docMk/>
            <pc:sldMk cId="2919925253" sldId="263"/>
            <ac:spMk id="5" creationId="{B653A683-7DE2-9F42-B8F2-3561B8FC9F36}"/>
          </ac:spMkLst>
        </pc:spChg>
        <pc:spChg chg="add mod ord">
          <ac:chgData name="reeya dhameja" userId="54525de14696ead4" providerId="LiveId" clId="{F720E6C6-EA6B-3142-8DFF-CA69AE869865}" dt="2018-08-01T08:30:19.308" v="500" actId="1076"/>
          <ac:spMkLst>
            <pc:docMk/>
            <pc:sldMk cId="2919925253" sldId="263"/>
            <ac:spMk id="6" creationId="{B01F9B94-2490-5445-9981-856067378080}"/>
          </ac:spMkLst>
        </pc:spChg>
        <pc:spChg chg="add mod ord">
          <ac:chgData name="reeya dhameja" userId="54525de14696ead4" providerId="LiveId" clId="{F720E6C6-EA6B-3142-8DFF-CA69AE869865}" dt="2018-08-01T08:33:35.171" v="533" actId="1076"/>
          <ac:spMkLst>
            <pc:docMk/>
            <pc:sldMk cId="2919925253" sldId="263"/>
            <ac:spMk id="7" creationId="{42988BB2-5D68-FA42-8314-00BDCDB4C7FE}"/>
          </ac:spMkLst>
        </pc:spChg>
        <pc:spChg chg="add mod">
          <ac:chgData name="reeya dhameja" userId="54525de14696ead4" providerId="LiveId" clId="{F720E6C6-EA6B-3142-8DFF-CA69AE869865}" dt="2018-08-01T08:33:25.794" v="531" actId="207"/>
          <ac:spMkLst>
            <pc:docMk/>
            <pc:sldMk cId="2919925253" sldId="263"/>
            <ac:spMk id="8" creationId="{CE33F727-1EA6-6040-8E42-934E2E1742EE}"/>
          </ac:spMkLst>
        </pc:spChg>
      </pc:sldChg>
      <pc:sldChg chg="addSp delSp modSp mod modClrScheme chgLayout">
        <pc:chgData name="reeya dhameja" userId="54525de14696ead4" providerId="LiveId" clId="{F720E6C6-EA6B-3142-8DFF-CA69AE869865}" dt="2018-08-01T09:24:40.880" v="2034" actId="14100"/>
        <pc:sldMkLst>
          <pc:docMk/>
          <pc:sldMk cId="4089195757" sldId="265"/>
        </pc:sldMkLst>
        <pc:spChg chg="mod ord">
          <ac:chgData name="reeya dhameja" userId="54525de14696ead4" providerId="LiveId" clId="{F720E6C6-EA6B-3142-8DFF-CA69AE869865}" dt="2018-08-01T08:35:30.127" v="551" actId="700"/>
          <ac:spMkLst>
            <pc:docMk/>
            <pc:sldMk cId="4089195757" sldId="265"/>
            <ac:spMk id="2" creationId="{8A1FF0FE-64FE-F54C-AB7A-24E2D87AABC9}"/>
          </ac:spMkLst>
        </pc:spChg>
        <pc:spChg chg="del mod">
          <ac:chgData name="reeya dhameja" userId="54525de14696ead4" providerId="LiveId" clId="{F720E6C6-EA6B-3142-8DFF-CA69AE869865}" dt="2018-08-01T08:35:30.127" v="551" actId="700"/>
          <ac:spMkLst>
            <pc:docMk/>
            <pc:sldMk cId="4089195757" sldId="265"/>
            <ac:spMk id="3" creationId="{F7B65C32-2C39-4B49-AA36-FD338CFA30DB}"/>
          </ac:spMkLst>
        </pc:spChg>
        <pc:spChg chg="add mod">
          <ac:chgData name="reeya dhameja" userId="54525de14696ead4" providerId="LiveId" clId="{F720E6C6-EA6B-3142-8DFF-CA69AE869865}" dt="2018-08-01T08:37:06.904" v="603" actId="1076"/>
          <ac:spMkLst>
            <pc:docMk/>
            <pc:sldMk cId="4089195757" sldId="265"/>
            <ac:spMk id="10" creationId="{6FC9D77D-F58C-C745-A62B-9E9B907EF320}"/>
          </ac:spMkLst>
        </pc:spChg>
        <pc:spChg chg="add mod">
          <ac:chgData name="reeya dhameja" userId="54525de14696ead4" providerId="LiveId" clId="{F720E6C6-EA6B-3142-8DFF-CA69AE869865}" dt="2018-08-01T08:37:10.813" v="604" actId="1076"/>
          <ac:spMkLst>
            <pc:docMk/>
            <pc:sldMk cId="4089195757" sldId="265"/>
            <ac:spMk id="11" creationId="{6D482619-0B1A-9847-B481-8E87BCF51477}"/>
          </ac:spMkLst>
        </pc:spChg>
        <pc:spChg chg="add mod">
          <ac:chgData name="reeya dhameja" userId="54525de14696ead4" providerId="LiveId" clId="{F720E6C6-EA6B-3142-8DFF-CA69AE869865}" dt="2018-08-01T08:35:53.899" v="568" actId="114"/>
          <ac:spMkLst>
            <pc:docMk/>
            <pc:sldMk cId="4089195757" sldId="265"/>
            <ac:spMk id="13" creationId="{6AE1A31B-C90A-C84E-93A6-154D80251C0A}"/>
          </ac:spMkLst>
        </pc:spChg>
        <pc:picChg chg="add mod">
          <ac:chgData name="reeya dhameja" userId="54525de14696ead4" providerId="LiveId" clId="{F720E6C6-EA6B-3142-8DFF-CA69AE869865}" dt="2018-08-01T09:24:40.880" v="2034" actId="14100"/>
          <ac:picMkLst>
            <pc:docMk/>
            <pc:sldMk cId="4089195757" sldId="265"/>
            <ac:picMk id="4" creationId="{F322BD2E-3368-9D4A-BC82-6A60A5050645}"/>
          </ac:picMkLst>
        </pc:picChg>
        <pc:picChg chg="mod">
          <ac:chgData name="reeya dhameja" userId="54525de14696ead4" providerId="LiveId" clId="{F720E6C6-EA6B-3142-8DFF-CA69AE869865}" dt="2018-08-01T08:34:17.872" v="537" actId="14100"/>
          <ac:picMkLst>
            <pc:docMk/>
            <pc:sldMk cId="4089195757" sldId="265"/>
            <ac:picMk id="5" creationId="{C0BE65F6-DF20-3947-82B9-C781EA237FE9}"/>
          </ac:picMkLst>
        </pc:picChg>
        <pc:picChg chg="del">
          <ac:chgData name="reeya dhameja" userId="54525de14696ead4" providerId="LiveId" clId="{F720E6C6-EA6B-3142-8DFF-CA69AE869865}" dt="2018-08-01T08:34:06.618" v="534" actId="478"/>
          <ac:picMkLst>
            <pc:docMk/>
            <pc:sldMk cId="4089195757" sldId="265"/>
            <ac:picMk id="7" creationId="{2E82ED65-ED2E-754F-BBE8-7DDEC94A5941}"/>
          </ac:picMkLst>
        </pc:picChg>
        <pc:picChg chg="mod">
          <ac:chgData name="reeya dhameja" userId="54525de14696ead4" providerId="LiveId" clId="{F720E6C6-EA6B-3142-8DFF-CA69AE869865}" dt="2018-08-01T08:34:10.496" v="535" actId="14100"/>
          <ac:picMkLst>
            <pc:docMk/>
            <pc:sldMk cId="4089195757" sldId="265"/>
            <ac:picMk id="9" creationId="{CBD16836-3FE8-AD4D-B157-7442412B8F87}"/>
          </ac:picMkLst>
        </pc:picChg>
      </pc:sldChg>
      <pc:sldChg chg="modSp">
        <pc:chgData name="reeya dhameja" userId="54525de14696ead4" providerId="LiveId" clId="{F720E6C6-EA6B-3142-8DFF-CA69AE869865}" dt="2018-08-01T09:24:20.053" v="2031" actId="14100"/>
        <pc:sldMkLst>
          <pc:docMk/>
          <pc:sldMk cId="3248256590" sldId="266"/>
        </pc:sldMkLst>
        <pc:picChg chg="mod">
          <ac:chgData name="reeya dhameja" userId="54525de14696ead4" providerId="LiveId" clId="{F720E6C6-EA6B-3142-8DFF-CA69AE869865}" dt="2018-08-01T09:24:20.053" v="2031" actId="14100"/>
          <ac:picMkLst>
            <pc:docMk/>
            <pc:sldMk cId="3248256590" sldId="266"/>
            <ac:picMk id="7" creationId="{220D614A-9DC4-444D-BD94-30917B4EE0FD}"/>
          </ac:picMkLst>
        </pc:picChg>
        <pc:picChg chg="mod">
          <ac:chgData name="reeya dhameja" userId="54525de14696ead4" providerId="LiveId" clId="{F720E6C6-EA6B-3142-8DFF-CA69AE869865}" dt="2018-08-01T09:24:16.173" v="2030" actId="14100"/>
          <ac:picMkLst>
            <pc:docMk/>
            <pc:sldMk cId="3248256590" sldId="266"/>
            <ac:picMk id="10" creationId="{62C94222-ACEC-B247-873B-AFC6F1E22943}"/>
          </ac:picMkLst>
        </pc:picChg>
      </pc:sldChg>
      <pc:sldChg chg="addSp delSp modSp new mod modClrScheme chgLayout">
        <pc:chgData name="reeya dhameja" userId="54525de14696ead4" providerId="LiveId" clId="{F720E6C6-EA6B-3142-8DFF-CA69AE869865}" dt="2018-08-01T09:20:01.309" v="1975" actId="478"/>
        <pc:sldMkLst>
          <pc:docMk/>
          <pc:sldMk cId="3181014507" sldId="269"/>
        </pc:sldMkLst>
        <pc:spChg chg="add mod ord">
          <ac:chgData name="reeya dhameja" userId="54525de14696ead4" providerId="LiveId" clId="{F720E6C6-EA6B-3142-8DFF-CA69AE869865}" dt="2018-08-01T09:11:45.665" v="1535" actId="1076"/>
          <ac:spMkLst>
            <pc:docMk/>
            <pc:sldMk cId="3181014507" sldId="269"/>
            <ac:spMk id="2" creationId="{4E786DE9-A75F-7A4A-80B5-4543C7CAB059}"/>
          </ac:spMkLst>
        </pc:spChg>
        <pc:spChg chg="add mod ord">
          <ac:chgData name="reeya dhameja" userId="54525de14696ead4" providerId="LiveId" clId="{F720E6C6-EA6B-3142-8DFF-CA69AE869865}" dt="2018-08-01T09:19:44.261" v="1974" actId="1076"/>
          <ac:spMkLst>
            <pc:docMk/>
            <pc:sldMk cId="3181014507" sldId="269"/>
            <ac:spMk id="3" creationId="{78BE1D14-9DEE-CF45-AE5D-C700FCD0CD9B}"/>
          </ac:spMkLst>
        </pc:spChg>
        <pc:spChg chg="add del mod">
          <ac:chgData name="reeya dhameja" userId="54525de14696ead4" providerId="LiveId" clId="{F720E6C6-EA6B-3142-8DFF-CA69AE869865}" dt="2018-08-01T08:43:12.220" v="655" actId="700"/>
          <ac:spMkLst>
            <pc:docMk/>
            <pc:sldMk cId="3181014507" sldId="269"/>
            <ac:spMk id="3" creationId="{EB228CDD-E3EA-CC4F-B186-237204D869D3}"/>
          </ac:spMkLst>
        </pc:spChg>
        <pc:spChg chg="add del mod ord">
          <ac:chgData name="reeya dhameja" userId="54525de14696ead4" providerId="LiveId" clId="{F720E6C6-EA6B-3142-8DFF-CA69AE869865}" dt="2018-08-01T08:55:19.388" v="701" actId="478"/>
          <ac:spMkLst>
            <pc:docMk/>
            <pc:sldMk cId="3181014507" sldId="269"/>
            <ac:spMk id="3" creationId="{4F79BD3B-F0C0-3A4B-8FFA-4207BF880E1C}"/>
          </ac:spMkLst>
        </pc:spChg>
        <pc:spChg chg="add del mod ord">
          <ac:chgData name="reeya dhameja" userId="54525de14696ead4" providerId="LiveId" clId="{F720E6C6-EA6B-3142-8DFF-CA69AE869865}" dt="2018-08-01T08:51:38.987" v="674" actId="22"/>
          <ac:spMkLst>
            <pc:docMk/>
            <pc:sldMk cId="3181014507" sldId="269"/>
            <ac:spMk id="4" creationId="{D5CD95EE-0E50-7947-BADD-F6B13B914941}"/>
          </ac:spMkLst>
        </pc:spChg>
        <pc:spChg chg="add del mod">
          <ac:chgData name="reeya dhameja" userId="54525de14696ead4" providerId="LiveId" clId="{F720E6C6-EA6B-3142-8DFF-CA69AE869865}" dt="2018-08-01T09:20:01.309" v="1975" actId="478"/>
          <ac:spMkLst>
            <pc:docMk/>
            <pc:sldMk cId="3181014507" sldId="269"/>
            <ac:spMk id="4" creationId="{AE2B7674-CDC8-BE41-B36A-CDEEFAEF2D8F}"/>
          </ac:spMkLst>
        </pc:spChg>
        <pc:spChg chg="add mod">
          <ac:chgData name="reeya dhameja" userId="54525de14696ead4" providerId="LiveId" clId="{F720E6C6-EA6B-3142-8DFF-CA69AE869865}" dt="2018-08-01T09:12:13.654" v="1549" actId="1076"/>
          <ac:spMkLst>
            <pc:docMk/>
            <pc:sldMk cId="3181014507" sldId="269"/>
            <ac:spMk id="5" creationId="{92E5C4AF-5343-E843-8DAA-6806E8731C45}"/>
          </ac:spMkLst>
        </pc:spChg>
        <pc:spChg chg="add del mod ord">
          <ac:chgData name="reeya dhameja" userId="54525de14696ead4" providerId="LiveId" clId="{F720E6C6-EA6B-3142-8DFF-CA69AE869865}" dt="2018-08-01T08:55:16.455" v="700" actId="478"/>
          <ac:spMkLst>
            <pc:docMk/>
            <pc:sldMk cId="3181014507" sldId="269"/>
            <ac:spMk id="6" creationId="{5883B540-2AB0-4C4F-8E40-7ABC29E914B0}"/>
          </ac:spMkLst>
        </pc:spChg>
        <pc:spChg chg="add del mod">
          <ac:chgData name="reeya dhameja" userId="54525de14696ead4" providerId="LiveId" clId="{F720E6C6-EA6B-3142-8DFF-CA69AE869865}" dt="2018-08-01T09:11:02.112" v="1527" actId="478"/>
          <ac:spMkLst>
            <pc:docMk/>
            <pc:sldMk cId="3181014507" sldId="269"/>
            <ac:spMk id="6" creationId="{351925FB-3C1B-B246-ABF4-2E251C2FB713}"/>
          </ac:spMkLst>
        </pc:spChg>
        <pc:spChg chg="add del mod ord">
          <ac:chgData name="reeya dhameja" userId="54525de14696ead4" providerId="LiveId" clId="{F720E6C6-EA6B-3142-8DFF-CA69AE869865}" dt="2018-08-01T08:54:57.302" v="691" actId="700"/>
          <ac:spMkLst>
            <pc:docMk/>
            <pc:sldMk cId="3181014507" sldId="269"/>
            <ac:spMk id="7" creationId="{D8A7162A-7310-074A-97B4-6BFA750AA899}"/>
          </ac:spMkLst>
        </pc:spChg>
        <pc:spChg chg="add del mod">
          <ac:chgData name="reeya dhameja" userId="54525de14696ead4" providerId="LiveId" clId="{F720E6C6-EA6B-3142-8DFF-CA69AE869865}" dt="2018-08-01T09:11:21.439" v="1528" actId="21"/>
          <ac:spMkLst>
            <pc:docMk/>
            <pc:sldMk cId="3181014507" sldId="269"/>
            <ac:spMk id="9" creationId="{CB0FBDDC-F317-BE44-836D-A20F1FFBBDD9}"/>
          </ac:spMkLst>
        </pc:spChg>
        <pc:spChg chg="add del mod">
          <ac:chgData name="reeya dhameja" userId="54525de14696ead4" providerId="LiveId" clId="{F720E6C6-EA6B-3142-8DFF-CA69AE869865}" dt="2018-08-01T08:54:57.302" v="691" actId="700"/>
          <ac:spMkLst>
            <pc:docMk/>
            <pc:sldMk cId="3181014507" sldId="269"/>
            <ac:spMk id="12" creationId="{645F1F8D-21EB-3B47-BE0C-89CE6CC602A6}"/>
          </ac:spMkLst>
        </pc:spChg>
        <pc:picChg chg="add mod">
          <ac:chgData name="reeya dhameja" userId="54525de14696ead4" providerId="LiveId" clId="{F720E6C6-EA6B-3142-8DFF-CA69AE869865}" dt="2018-08-01T09:13:06.288" v="1563" actId="14100"/>
          <ac:picMkLst>
            <pc:docMk/>
            <pc:sldMk cId="3181014507" sldId="269"/>
            <ac:picMk id="8" creationId="{45DE9C23-8C9A-D948-A40B-C3B3F65C9F78}"/>
          </ac:picMkLst>
        </pc:picChg>
        <pc:picChg chg="add del mod">
          <ac:chgData name="reeya dhameja" userId="54525de14696ead4" providerId="LiveId" clId="{F720E6C6-EA6B-3142-8DFF-CA69AE869865}" dt="2018-08-01T08:54:44.050" v="689" actId="21"/>
          <ac:picMkLst>
            <pc:docMk/>
            <pc:sldMk cId="3181014507" sldId="269"/>
            <ac:picMk id="10" creationId="{FA7A8D81-6388-734D-8341-E6E434DBB321}"/>
          </ac:picMkLst>
        </pc:picChg>
      </pc:sldChg>
      <pc:sldChg chg="addSp delSp modSp new mod modClrScheme chgLayout">
        <pc:chgData name="reeya dhameja" userId="54525de14696ead4" providerId="LiveId" clId="{F720E6C6-EA6B-3142-8DFF-CA69AE869865}" dt="2018-08-01T09:06:30.636" v="1106" actId="478"/>
        <pc:sldMkLst>
          <pc:docMk/>
          <pc:sldMk cId="2546163425" sldId="270"/>
        </pc:sldMkLst>
        <pc:spChg chg="add mod ord">
          <ac:chgData name="reeya dhameja" userId="54525de14696ead4" providerId="LiveId" clId="{F720E6C6-EA6B-3142-8DFF-CA69AE869865}" dt="2018-08-01T09:06:14.879" v="1103" actId="1076"/>
          <ac:spMkLst>
            <pc:docMk/>
            <pc:sldMk cId="2546163425" sldId="270"/>
            <ac:spMk id="3" creationId="{2B461FBE-2F2C-8C41-B1CB-A24E9B771F60}"/>
          </ac:spMkLst>
        </pc:spChg>
        <pc:spChg chg="add del mod">
          <ac:chgData name="reeya dhameja" userId="54525de14696ead4" providerId="LiveId" clId="{F720E6C6-EA6B-3142-8DFF-CA69AE869865}" dt="2018-08-01T09:04:04.283" v="929" actId="478"/>
          <ac:spMkLst>
            <pc:docMk/>
            <pc:sldMk cId="2546163425" sldId="270"/>
            <ac:spMk id="5" creationId="{F65EADE7-B934-A143-BDF2-AFA693FCEB04}"/>
          </ac:spMkLst>
        </pc:spChg>
        <pc:spChg chg="add del mod">
          <ac:chgData name="reeya dhameja" userId="54525de14696ead4" providerId="LiveId" clId="{F720E6C6-EA6B-3142-8DFF-CA69AE869865}" dt="2018-08-01T09:06:30.636" v="1106" actId="478"/>
          <ac:spMkLst>
            <pc:docMk/>
            <pc:sldMk cId="2546163425" sldId="270"/>
            <ac:spMk id="6" creationId="{5F91AA1C-8576-4543-82C2-49943BBBB18F}"/>
          </ac:spMkLst>
        </pc:spChg>
        <pc:spChg chg="add del mod ord">
          <ac:chgData name="reeya dhameja" userId="54525de14696ead4" providerId="LiveId" clId="{F720E6C6-EA6B-3142-8DFF-CA69AE869865}" dt="2018-08-01T09:01:33.469" v="761" actId="700"/>
          <ac:spMkLst>
            <pc:docMk/>
            <pc:sldMk cId="2546163425" sldId="270"/>
            <ac:spMk id="7" creationId="{382E5ECD-8C28-A548-9505-C631A8F2DDFC}"/>
          </ac:spMkLst>
        </pc:spChg>
        <pc:spChg chg="add mod">
          <ac:chgData name="reeya dhameja" userId="54525de14696ead4" providerId="LiveId" clId="{F720E6C6-EA6B-3142-8DFF-CA69AE869865}" dt="2018-08-01T09:01:24.720" v="760" actId="1076"/>
          <ac:spMkLst>
            <pc:docMk/>
            <pc:sldMk cId="2546163425" sldId="270"/>
            <ac:spMk id="9" creationId="{F62F6975-657E-184B-A3D3-7CC8983DA1E7}"/>
          </ac:spMkLst>
        </pc:spChg>
        <pc:spChg chg="add mod ord">
          <ac:chgData name="reeya dhameja" userId="54525de14696ead4" providerId="LiveId" clId="{F720E6C6-EA6B-3142-8DFF-CA69AE869865}" dt="2018-08-01T09:06:20.137" v="1104" actId="1076"/>
          <ac:spMkLst>
            <pc:docMk/>
            <pc:sldMk cId="2546163425" sldId="270"/>
            <ac:spMk id="10" creationId="{E71E9B5C-7530-E845-9DDB-C433631DCC9B}"/>
          </ac:spMkLst>
        </pc:spChg>
        <pc:picChg chg="add mod">
          <ac:chgData name="reeya dhameja" userId="54525de14696ead4" providerId="LiveId" clId="{F720E6C6-EA6B-3142-8DFF-CA69AE869865}" dt="2018-08-01T09:06:25.085" v="1105" actId="14100"/>
          <ac:picMkLst>
            <pc:docMk/>
            <pc:sldMk cId="2546163425" sldId="270"/>
            <ac:picMk id="4" creationId="{C688255A-5432-B745-A39C-B4BACC019B1B}"/>
          </ac:picMkLst>
        </pc:picChg>
      </pc:sldChg>
      <pc:sldChg chg="addSp delSp modSp new">
        <pc:chgData name="reeya dhameja" userId="54525de14696ead4" providerId="LiveId" clId="{F720E6C6-EA6B-3142-8DFF-CA69AE869865}" dt="2018-08-01T09:25:38.621" v="2036" actId="14100"/>
        <pc:sldMkLst>
          <pc:docMk/>
          <pc:sldMk cId="1079962601" sldId="271"/>
        </pc:sldMkLst>
        <pc:spChg chg="del">
          <ac:chgData name="reeya dhameja" userId="54525de14696ead4" providerId="LiveId" clId="{F720E6C6-EA6B-3142-8DFF-CA69AE869865}" dt="2018-08-01T09:11:26.621" v="1529" actId="22"/>
          <ac:spMkLst>
            <pc:docMk/>
            <pc:sldMk cId="1079962601" sldId="271"/>
            <ac:spMk id="2" creationId="{C604C8EA-BC3F-C14A-8A40-192FCAC0599F}"/>
          </ac:spMkLst>
        </pc:spChg>
        <pc:spChg chg="mod">
          <ac:chgData name="reeya dhameja" userId="54525de14696ead4" providerId="LiveId" clId="{F720E6C6-EA6B-3142-8DFF-CA69AE869865}" dt="2018-08-01T09:20:47.369" v="1978" actId="22"/>
          <ac:spMkLst>
            <pc:docMk/>
            <pc:sldMk cId="1079962601" sldId="271"/>
            <ac:spMk id="3" creationId="{BC0397ED-2B5D-B748-BCC4-27C2B222D8AF}"/>
          </ac:spMkLst>
        </pc:spChg>
        <pc:spChg chg="add del mod">
          <ac:chgData name="reeya dhameja" userId="54525de14696ead4" providerId="LiveId" clId="{F720E6C6-EA6B-3142-8DFF-CA69AE869865}" dt="2018-08-01T09:15:51.317" v="1565" actId="21"/>
          <ac:spMkLst>
            <pc:docMk/>
            <pc:sldMk cId="1079962601" sldId="271"/>
            <ac:spMk id="4" creationId="{5371BB0B-C546-804F-8A86-1F5E8FDC941E}"/>
          </ac:spMkLst>
        </pc:spChg>
        <pc:spChg chg="del">
          <ac:chgData name="reeya dhameja" userId="54525de14696ead4" providerId="LiveId" clId="{F720E6C6-EA6B-3142-8DFF-CA69AE869865}" dt="2018-08-01T08:54:51.876" v="690" actId="22"/>
          <ac:spMkLst>
            <pc:docMk/>
            <pc:sldMk cId="1079962601" sldId="271"/>
            <ac:spMk id="4" creationId="{12A5C108-7399-E348-B770-ADF1C50FAAB6}"/>
          </ac:spMkLst>
        </pc:spChg>
        <pc:spChg chg="mod">
          <ac:chgData name="reeya dhameja" userId="54525de14696ead4" providerId="LiveId" clId="{F720E6C6-EA6B-3142-8DFF-CA69AE869865}" dt="2018-08-01T09:20:31.629" v="1977" actId="22"/>
          <ac:spMkLst>
            <pc:docMk/>
            <pc:sldMk cId="1079962601" sldId="271"/>
            <ac:spMk id="5" creationId="{AD59E24F-EDD5-4C44-B6B0-10ED4E958E8E}"/>
          </ac:spMkLst>
        </pc:spChg>
        <pc:spChg chg="del">
          <ac:chgData name="reeya dhameja" userId="54525de14696ead4" providerId="LiveId" clId="{F720E6C6-EA6B-3142-8DFF-CA69AE869865}" dt="2018-08-01T09:15:17.449" v="1564" actId="22"/>
          <ac:spMkLst>
            <pc:docMk/>
            <pc:sldMk cId="1079962601" sldId="271"/>
            <ac:spMk id="6" creationId="{0526EA8A-3A8C-2E47-8D1B-F3CD32C13CD6}"/>
          </ac:spMkLst>
        </pc:spChg>
        <pc:spChg chg="add mod">
          <ac:chgData name="reeya dhameja" userId="54525de14696ead4" providerId="LiveId" clId="{F720E6C6-EA6B-3142-8DFF-CA69AE869865}" dt="2018-08-01T09:22:03.667" v="2025" actId="1076"/>
          <ac:spMkLst>
            <pc:docMk/>
            <pc:sldMk cId="1079962601" sldId="271"/>
            <ac:spMk id="11" creationId="{9FDF49B5-4A0A-9744-92B5-06C8515AAB26}"/>
          </ac:spMkLst>
        </pc:spChg>
        <pc:spChg chg="add mod">
          <ac:chgData name="reeya dhameja" userId="54525de14696ead4" providerId="LiveId" clId="{F720E6C6-EA6B-3142-8DFF-CA69AE869865}" dt="2018-08-01T09:21:59.155" v="2023" actId="1076"/>
          <ac:spMkLst>
            <pc:docMk/>
            <pc:sldMk cId="1079962601" sldId="271"/>
            <ac:spMk id="13" creationId="{4FBA6D68-239A-A84E-AB59-11FC62A1898F}"/>
          </ac:spMkLst>
        </pc:spChg>
        <pc:picChg chg="add mod">
          <ac:chgData name="reeya dhameja" userId="54525de14696ead4" providerId="LiveId" clId="{F720E6C6-EA6B-3142-8DFF-CA69AE869865}" dt="2018-08-01T09:25:38.621" v="2036" actId="14100"/>
          <ac:picMkLst>
            <pc:docMk/>
            <pc:sldMk cId="1079962601" sldId="271"/>
            <ac:picMk id="7" creationId="{FBF0E603-CB44-E244-A691-2CD560DD5792}"/>
          </ac:picMkLst>
        </pc:picChg>
        <pc:picChg chg="add mod">
          <ac:chgData name="reeya dhameja" userId="54525de14696ead4" providerId="LiveId" clId="{F720E6C6-EA6B-3142-8DFF-CA69AE869865}" dt="2018-08-01T09:24:03.362" v="2028" actId="14100"/>
          <ac:picMkLst>
            <pc:docMk/>
            <pc:sldMk cId="1079962601" sldId="271"/>
            <ac:picMk id="8" creationId="{E0272003-2DA3-9F41-92B7-7993678FB7C7}"/>
          </ac:picMkLst>
        </pc:picChg>
      </pc:sldChg>
    </pc:docChg>
  </pc:docChgLst>
</pc:chgInfo>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png>
</file>

<file path=ppt/media/image22.jpeg>
</file>

<file path=ppt/media/image23.jpeg>
</file>

<file path=ppt/media/image24.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20202-F529-4B42-9AF4-0587C86188B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AAC70D1-05ED-7B4C-893A-4F4D2E66FAA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B774834-7FC9-804A-A054-D5FA011EB117}"/>
              </a:ext>
            </a:extLst>
          </p:cNvPr>
          <p:cNvSpPr>
            <a:spLocks noGrp="1"/>
          </p:cNvSpPr>
          <p:nvPr>
            <p:ph type="dt" sz="half" idx="10"/>
          </p:nvPr>
        </p:nvSpPr>
        <p:spPr/>
        <p:txBody>
          <a:bodyPr/>
          <a:lstStyle/>
          <a:p>
            <a:fld id="{560D891B-B87A-9D48-9B35-176BD5FF2FB3}" type="datetimeFigureOut">
              <a:rPr lang="en-US" smtClean="0"/>
              <a:t>8/1/18</a:t>
            </a:fld>
            <a:endParaRPr lang="en-US"/>
          </a:p>
        </p:txBody>
      </p:sp>
      <p:sp>
        <p:nvSpPr>
          <p:cNvPr id="5" name="Footer Placeholder 4">
            <a:extLst>
              <a:ext uri="{FF2B5EF4-FFF2-40B4-BE49-F238E27FC236}">
                <a16:creationId xmlns:a16="http://schemas.microsoft.com/office/drawing/2014/main" id="{05DF366B-0423-CB42-84DF-F63F5F0E23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232CB6-D036-0142-BED1-824B97F5702B}"/>
              </a:ext>
            </a:extLst>
          </p:cNvPr>
          <p:cNvSpPr>
            <a:spLocks noGrp="1"/>
          </p:cNvSpPr>
          <p:nvPr>
            <p:ph type="sldNum" sz="quarter" idx="12"/>
          </p:nvPr>
        </p:nvSpPr>
        <p:spPr/>
        <p:txBody>
          <a:bodyPr/>
          <a:lstStyle/>
          <a:p>
            <a:fld id="{28126441-8A4F-554C-818F-260F100201FF}" type="slidenum">
              <a:rPr lang="en-US" smtClean="0"/>
              <a:t>‹#›</a:t>
            </a:fld>
            <a:endParaRPr lang="en-US"/>
          </a:p>
        </p:txBody>
      </p:sp>
    </p:spTree>
    <p:extLst>
      <p:ext uri="{BB962C8B-B14F-4D97-AF65-F5344CB8AC3E}">
        <p14:creationId xmlns:p14="http://schemas.microsoft.com/office/powerpoint/2010/main" val="40459756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83345-70DB-5048-947D-CCB27B26F65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F7DD879-88D9-8344-AA33-8F0D1626326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040D6F-6191-8741-9DEF-3C28D5503AE9}"/>
              </a:ext>
            </a:extLst>
          </p:cNvPr>
          <p:cNvSpPr>
            <a:spLocks noGrp="1"/>
          </p:cNvSpPr>
          <p:nvPr>
            <p:ph type="dt" sz="half" idx="10"/>
          </p:nvPr>
        </p:nvSpPr>
        <p:spPr/>
        <p:txBody>
          <a:bodyPr/>
          <a:lstStyle/>
          <a:p>
            <a:fld id="{560D891B-B87A-9D48-9B35-176BD5FF2FB3}" type="datetimeFigureOut">
              <a:rPr lang="en-US" smtClean="0"/>
              <a:t>8/1/18</a:t>
            </a:fld>
            <a:endParaRPr lang="en-US"/>
          </a:p>
        </p:txBody>
      </p:sp>
      <p:sp>
        <p:nvSpPr>
          <p:cNvPr id="5" name="Footer Placeholder 4">
            <a:extLst>
              <a:ext uri="{FF2B5EF4-FFF2-40B4-BE49-F238E27FC236}">
                <a16:creationId xmlns:a16="http://schemas.microsoft.com/office/drawing/2014/main" id="{5F0B1CAA-5519-1343-B5C4-270021A50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227DF1-F737-1041-A708-BC9BCB26C93C}"/>
              </a:ext>
            </a:extLst>
          </p:cNvPr>
          <p:cNvSpPr>
            <a:spLocks noGrp="1"/>
          </p:cNvSpPr>
          <p:nvPr>
            <p:ph type="sldNum" sz="quarter" idx="12"/>
          </p:nvPr>
        </p:nvSpPr>
        <p:spPr/>
        <p:txBody>
          <a:bodyPr/>
          <a:lstStyle/>
          <a:p>
            <a:fld id="{28126441-8A4F-554C-818F-260F100201FF}" type="slidenum">
              <a:rPr lang="en-US" smtClean="0"/>
              <a:t>‹#›</a:t>
            </a:fld>
            <a:endParaRPr lang="en-US"/>
          </a:p>
        </p:txBody>
      </p:sp>
    </p:spTree>
    <p:extLst>
      <p:ext uri="{BB962C8B-B14F-4D97-AF65-F5344CB8AC3E}">
        <p14:creationId xmlns:p14="http://schemas.microsoft.com/office/powerpoint/2010/main" val="6664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50966E-A1B7-124A-B289-673FA7A0B2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83179F7-DB89-1041-BEF5-2ED6B4788B7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ABB20B-6707-914C-9BA4-BE60D8B4A6FD}"/>
              </a:ext>
            </a:extLst>
          </p:cNvPr>
          <p:cNvSpPr>
            <a:spLocks noGrp="1"/>
          </p:cNvSpPr>
          <p:nvPr>
            <p:ph type="dt" sz="half" idx="10"/>
          </p:nvPr>
        </p:nvSpPr>
        <p:spPr/>
        <p:txBody>
          <a:bodyPr/>
          <a:lstStyle/>
          <a:p>
            <a:fld id="{560D891B-B87A-9D48-9B35-176BD5FF2FB3}" type="datetimeFigureOut">
              <a:rPr lang="en-US" smtClean="0"/>
              <a:t>8/1/18</a:t>
            </a:fld>
            <a:endParaRPr lang="en-US"/>
          </a:p>
        </p:txBody>
      </p:sp>
      <p:sp>
        <p:nvSpPr>
          <p:cNvPr id="5" name="Footer Placeholder 4">
            <a:extLst>
              <a:ext uri="{FF2B5EF4-FFF2-40B4-BE49-F238E27FC236}">
                <a16:creationId xmlns:a16="http://schemas.microsoft.com/office/drawing/2014/main" id="{BFE858F3-83BF-2B44-A461-2F36F84E57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424D4A-1F37-A741-8B41-98484A5F67A0}"/>
              </a:ext>
            </a:extLst>
          </p:cNvPr>
          <p:cNvSpPr>
            <a:spLocks noGrp="1"/>
          </p:cNvSpPr>
          <p:nvPr>
            <p:ph type="sldNum" sz="quarter" idx="12"/>
          </p:nvPr>
        </p:nvSpPr>
        <p:spPr/>
        <p:txBody>
          <a:bodyPr/>
          <a:lstStyle/>
          <a:p>
            <a:fld id="{28126441-8A4F-554C-818F-260F100201FF}" type="slidenum">
              <a:rPr lang="en-US" smtClean="0"/>
              <a:t>‹#›</a:t>
            </a:fld>
            <a:endParaRPr lang="en-US"/>
          </a:p>
        </p:txBody>
      </p:sp>
    </p:spTree>
    <p:extLst>
      <p:ext uri="{BB962C8B-B14F-4D97-AF65-F5344CB8AC3E}">
        <p14:creationId xmlns:p14="http://schemas.microsoft.com/office/powerpoint/2010/main" val="37706319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C4C88-258F-B846-A15B-6A0D6F5B04C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18B9031-C50A-0C40-9CE9-5B30BB7588A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24DA13-838D-8D42-9575-BC1B8FE65B5D}"/>
              </a:ext>
            </a:extLst>
          </p:cNvPr>
          <p:cNvSpPr>
            <a:spLocks noGrp="1"/>
          </p:cNvSpPr>
          <p:nvPr>
            <p:ph type="dt" sz="half" idx="10"/>
          </p:nvPr>
        </p:nvSpPr>
        <p:spPr/>
        <p:txBody>
          <a:bodyPr/>
          <a:lstStyle/>
          <a:p>
            <a:fld id="{560D891B-B87A-9D48-9B35-176BD5FF2FB3}" type="datetimeFigureOut">
              <a:rPr lang="en-US" smtClean="0"/>
              <a:t>8/1/18</a:t>
            </a:fld>
            <a:endParaRPr lang="en-US"/>
          </a:p>
        </p:txBody>
      </p:sp>
      <p:sp>
        <p:nvSpPr>
          <p:cNvPr id="5" name="Footer Placeholder 4">
            <a:extLst>
              <a:ext uri="{FF2B5EF4-FFF2-40B4-BE49-F238E27FC236}">
                <a16:creationId xmlns:a16="http://schemas.microsoft.com/office/drawing/2014/main" id="{323F0D37-AFD1-214A-8E4C-392E13F4FA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EC7722-41F6-3A43-B362-7500CFA1A5A1}"/>
              </a:ext>
            </a:extLst>
          </p:cNvPr>
          <p:cNvSpPr>
            <a:spLocks noGrp="1"/>
          </p:cNvSpPr>
          <p:nvPr>
            <p:ph type="sldNum" sz="quarter" idx="12"/>
          </p:nvPr>
        </p:nvSpPr>
        <p:spPr/>
        <p:txBody>
          <a:bodyPr/>
          <a:lstStyle/>
          <a:p>
            <a:fld id="{28126441-8A4F-554C-818F-260F100201FF}" type="slidenum">
              <a:rPr lang="en-US" smtClean="0"/>
              <a:t>‹#›</a:t>
            </a:fld>
            <a:endParaRPr lang="en-US"/>
          </a:p>
        </p:txBody>
      </p:sp>
    </p:spTree>
    <p:extLst>
      <p:ext uri="{BB962C8B-B14F-4D97-AF65-F5344CB8AC3E}">
        <p14:creationId xmlns:p14="http://schemas.microsoft.com/office/powerpoint/2010/main" val="19748566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CD4B3-9B0A-E74D-89DA-5F60386CADA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762D73-9ED7-F640-B345-262B6BF569D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6E1734A-6C4E-204D-8ED4-4A8921B74779}"/>
              </a:ext>
            </a:extLst>
          </p:cNvPr>
          <p:cNvSpPr>
            <a:spLocks noGrp="1"/>
          </p:cNvSpPr>
          <p:nvPr>
            <p:ph type="dt" sz="half" idx="10"/>
          </p:nvPr>
        </p:nvSpPr>
        <p:spPr/>
        <p:txBody>
          <a:bodyPr/>
          <a:lstStyle/>
          <a:p>
            <a:fld id="{560D891B-B87A-9D48-9B35-176BD5FF2FB3}" type="datetimeFigureOut">
              <a:rPr lang="en-US" smtClean="0"/>
              <a:t>8/1/18</a:t>
            </a:fld>
            <a:endParaRPr lang="en-US"/>
          </a:p>
        </p:txBody>
      </p:sp>
      <p:sp>
        <p:nvSpPr>
          <p:cNvPr id="5" name="Footer Placeholder 4">
            <a:extLst>
              <a:ext uri="{FF2B5EF4-FFF2-40B4-BE49-F238E27FC236}">
                <a16:creationId xmlns:a16="http://schemas.microsoft.com/office/drawing/2014/main" id="{21B31FE0-A630-1548-B30C-838C408547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ECDC1F-7FFD-D54B-849D-374F9BBD192B}"/>
              </a:ext>
            </a:extLst>
          </p:cNvPr>
          <p:cNvSpPr>
            <a:spLocks noGrp="1"/>
          </p:cNvSpPr>
          <p:nvPr>
            <p:ph type="sldNum" sz="quarter" idx="12"/>
          </p:nvPr>
        </p:nvSpPr>
        <p:spPr/>
        <p:txBody>
          <a:bodyPr/>
          <a:lstStyle/>
          <a:p>
            <a:fld id="{28126441-8A4F-554C-818F-260F100201FF}" type="slidenum">
              <a:rPr lang="en-US" smtClean="0"/>
              <a:t>‹#›</a:t>
            </a:fld>
            <a:endParaRPr lang="en-US"/>
          </a:p>
        </p:txBody>
      </p:sp>
    </p:spTree>
    <p:extLst>
      <p:ext uri="{BB962C8B-B14F-4D97-AF65-F5344CB8AC3E}">
        <p14:creationId xmlns:p14="http://schemas.microsoft.com/office/powerpoint/2010/main" val="38010011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8A20F-D94C-814A-96CF-15DC2D73B59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3924574-B75A-0848-8427-2AABB8591BA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CE4F4A5-C0C3-074B-BD05-CD7E3485F27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699D580-078E-5049-841D-82B049988849}"/>
              </a:ext>
            </a:extLst>
          </p:cNvPr>
          <p:cNvSpPr>
            <a:spLocks noGrp="1"/>
          </p:cNvSpPr>
          <p:nvPr>
            <p:ph type="dt" sz="half" idx="10"/>
          </p:nvPr>
        </p:nvSpPr>
        <p:spPr/>
        <p:txBody>
          <a:bodyPr/>
          <a:lstStyle/>
          <a:p>
            <a:fld id="{560D891B-B87A-9D48-9B35-176BD5FF2FB3}" type="datetimeFigureOut">
              <a:rPr lang="en-US" smtClean="0"/>
              <a:t>8/1/18</a:t>
            </a:fld>
            <a:endParaRPr lang="en-US"/>
          </a:p>
        </p:txBody>
      </p:sp>
      <p:sp>
        <p:nvSpPr>
          <p:cNvPr id="6" name="Footer Placeholder 5">
            <a:extLst>
              <a:ext uri="{FF2B5EF4-FFF2-40B4-BE49-F238E27FC236}">
                <a16:creationId xmlns:a16="http://schemas.microsoft.com/office/drawing/2014/main" id="{2683F0BE-08C3-1240-8629-65953BBC03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27D2C6-17CF-1E42-B152-446FFB06B72A}"/>
              </a:ext>
            </a:extLst>
          </p:cNvPr>
          <p:cNvSpPr>
            <a:spLocks noGrp="1"/>
          </p:cNvSpPr>
          <p:nvPr>
            <p:ph type="sldNum" sz="quarter" idx="12"/>
          </p:nvPr>
        </p:nvSpPr>
        <p:spPr/>
        <p:txBody>
          <a:bodyPr/>
          <a:lstStyle/>
          <a:p>
            <a:fld id="{28126441-8A4F-554C-818F-260F100201FF}" type="slidenum">
              <a:rPr lang="en-US" smtClean="0"/>
              <a:t>‹#›</a:t>
            </a:fld>
            <a:endParaRPr lang="en-US"/>
          </a:p>
        </p:txBody>
      </p:sp>
    </p:spTree>
    <p:extLst>
      <p:ext uri="{BB962C8B-B14F-4D97-AF65-F5344CB8AC3E}">
        <p14:creationId xmlns:p14="http://schemas.microsoft.com/office/powerpoint/2010/main" val="205583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203EA-8835-A647-9A80-F00EFE0C684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A3156AE-E5C2-EB4E-A78F-E07D5EF9D58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DC094D2-4617-3447-A9E9-5D102D6AE8F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16ACCA7-849A-9A4D-919D-1459800B41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2A33737-0985-9241-AB4B-458CC9DE588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F33BD67-2BCE-1645-9134-8C3922177777}"/>
              </a:ext>
            </a:extLst>
          </p:cNvPr>
          <p:cNvSpPr>
            <a:spLocks noGrp="1"/>
          </p:cNvSpPr>
          <p:nvPr>
            <p:ph type="dt" sz="half" idx="10"/>
          </p:nvPr>
        </p:nvSpPr>
        <p:spPr/>
        <p:txBody>
          <a:bodyPr/>
          <a:lstStyle/>
          <a:p>
            <a:fld id="{560D891B-B87A-9D48-9B35-176BD5FF2FB3}" type="datetimeFigureOut">
              <a:rPr lang="en-US" smtClean="0"/>
              <a:t>8/1/18</a:t>
            </a:fld>
            <a:endParaRPr lang="en-US"/>
          </a:p>
        </p:txBody>
      </p:sp>
      <p:sp>
        <p:nvSpPr>
          <p:cNvPr id="8" name="Footer Placeholder 7">
            <a:extLst>
              <a:ext uri="{FF2B5EF4-FFF2-40B4-BE49-F238E27FC236}">
                <a16:creationId xmlns:a16="http://schemas.microsoft.com/office/drawing/2014/main" id="{4EB8900F-AD51-E84F-8267-B1E87F22CB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0793561-BE53-D84F-8E54-1EE28D8F7FC1}"/>
              </a:ext>
            </a:extLst>
          </p:cNvPr>
          <p:cNvSpPr>
            <a:spLocks noGrp="1"/>
          </p:cNvSpPr>
          <p:nvPr>
            <p:ph type="sldNum" sz="quarter" idx="12"/>
          </p:nvPr>
        </p:nvSpPr>
        <p:spPr/>
        <p:txBody>
          <a:bodyPr/>
          <a:lstStyle/>
          <a:p>
            <a:fld id="{28126441-8A4F-554C-818F-260F100201FF}" type="slidenum">
              <a:rPr lang="en-US" smtClean="0"/>
              <a:t>‹#›</a:t>
            </a:fld>
            <a:endParaRPr lang="en-US"/>
          </a:p>
        </p:txBody>
      </p:sp>
    </p:spTree>
    <p:extLst>
      <p:ext uri="{BB962C8B-B14F-4D97-AF65-F5344CB8AC3E}">
        <p14:creationId xmlns:p14="http://schemas.microsoft.com/office/powerpoint/2010/main" val="10210316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E0E43-1AFE-2C44-8998-CC5A6E6A322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9303FCC-88F1-8C4C-83A2-844C67B6518B}"/>
              </a:ext>
            </a:extLst>
          </p:cNvPr>
          <p:cNvSpPr>
            <a:spLocks noGrp="1"/>
          </p:cNvSpPr>
          <p:nvPr>
            <p:ph type="dt" sz="half" idx="10"/>
          </p:nvPr>
        </p:nvSpPr>
        <p:spPr/>
        <p:txBody>
          <a:bodyPr/>
          <a:lstStyle/>
          <a:p>
            <a:fld id="{560D891B-B87A-9D48-9B35-176BD5FF2FB3}" type="datetimeFigureOut">
              <a:rPr lang="en-US" smtClean="0"/>
              <a:t>8/1/18</a:t>
            </a:fld>
            <a:endParaRPr lang="en-US"/>
          </a:p>
        </p:txBody>
      </p:sp>
      <p:sp>
        <p:nvSpPr>
          <p:cNvPr id="4" name="Footer Placeholder 3">
            <a:extLst>
              <a:ext uri="{FF2B5EF4-FFF2-40B4-BE49-F238E27FC236}">
                <a16:creationId xmlns:a16="http://schemas.microsoft.com/office/drawing/2014/main" id="{91DCE824-66A0-6D45-8BF0-7FA3FE033F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E5EAC52-E4C9-9E4A-A819-1C86A68D2FA2}"/>
              </a:ext>
            </a:extLst>
          </p:cNvPr>
          <p:cNvSpPr>
            <a:spLocks noGrp="1"/>
          </p:cNvSpPr>
          <p:nvPr>
            <p:ph type="sldNum" sz="quarter" idx="12"/>
          </p:nvPr>
        </p:nvSpPr>
        <p:spPr/>
        <p:txBody>
          <a:bodyPr/>
          <a:lstStyle/>
          <a:p>
            <a:fld id="{28126441-8A4F-554C-818F-260F100201FF}" type="slidenum">
              <a:rPr lang="en-US" smtClean="0"/>
              <a:t>‹#›</a:t>
            </a:fld>
            <a:endParaRPr lang="en-US"/>
          </a:p>
        </p:txBody>
      </p:sp>
    </p:spTree>
    <p:extLst>
      <p:ext uri="{BB962C8B-B14F-4D97-AF65-F5344CB8AC3E}">
        <p14:creationId xmlns:p14="http://schemas.microsoft.com/office/powerpoint/2010/main" val="21779466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FBAE37-E05A-044E-90A5-AA82CEA251E9}"/>
              </a:ext>
            </a:extLst>
          </p:cNvPr>
          <p:cNvSpPr>
            <a:spLocks noGrp="1"/>
          </p:cNvSpPr>
          <p:nvPr>
            <p:ph type="dt" sz="half" idx="10"/>
          </p:nvPr>
        </p:nvSpPr>
        <p:spPr/>
        <p:txBody>
          <a:bodyPr/>
          <a:lstStyle/>
          <a:p>
            <a:fld id="{560D891B-B87A-9D48-9B35-176BD5FF2FB3}" type="datetimeFigureOut">
              <a:rPr lang="en-US" smtClean="0"/>
              <a:t>8/1/18</a:t>
            </a:fld>
            <a:endParaRPr lang="en-US"/>
          </a:p>
        </p:txBody>
      </p:sp>
      <p:sp>
        <p:nvSpPr>
          <p:cNvPr id="3" name="Footer Placeholder 2">
            <a:extLst>
              <a:ext uri="{FF2B5EF4-FFF2-40B4-BE49-F238E27FC236}">
                <a16:creationId xmlns:a16="http://schemas.microsoft.com/office/drawing/2014/main" id="{182DC7D2-63D5-154A-926B-32FC0D4AB34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A365395-F6B6-E148-A2CC-EB12BD290430}"/>
              </a:ext>
            </a:extLst>
          </p:cNvPr>
          <p:cNvSpPr>
            <a:spLocks noGrp="1"/>
          </p:cNvSpPr>
          <p:nvPr>
            <p:ph type="sldNum" sz="quarter" idx="12"/>
          </p:nvPr>
        </p:nvSpPr>
        <p:spPr/>
        <p:txBody>
          <a:bodyPr/>
          <a:lstStyle/>
          <a:p>
            <a:fld id="{28126441-8A4F-554C-818F-260F100201FF}" type="slidenum">
              <a:rPr lang="en-US" smtClean="0"/>
              <a:t>‹#›</a:t>
            </a:fld>
            <a:endParaRPr lang="en-US"/>
          </a:p>
        </p:txBody>
      </p:sp>
    </p:spTree>
    <p:extLst>
      <p:ext uri="{BB962C8B-B14F-4D97-AF65-F5344CB8AC3E}">
        <p14:creationId xmlns:p14="http://schemas.microsoft.com/office/powerpoint/2010/main" val="29667159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2250E-8C54-B04B-A86F-52812587AC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5E121CF-D57C-4348-8663-D40ED623A16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A767449-F593-E348-B33A-534FCB7690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8FB9FC7-49DB-E044-8104-64AE2B0AC20E}"/>
              </a:ext>
            </a:extLst>
          </p:cNvPr>
          <p:cNvSpPr>
            <a:spLocks noGrp="1"/>
          </p:cNvSpPr>
          <p:nvPr>
            <p:ph type="dt" sz="half" idx="10"/>
          </p:nvPr>
        </p:nvSpPr>
        <p:spPr/>
        <p:txBody>
          <a:bodyPr/>
          <a:lstStyle/>
          <a:p>
            <a:fld id="{560D891B-B87A-9D48-9B35-176BD5FF2FB3}" type="datetimeFigureOut">
              <a:rPr lang="en-US" smtClean="0"/>
              <a:t>8/1/18</a:t>
            </a:fld>
            <a:endParaRPr lang="en-US"/>
          </a:p>
        </p:txBody>
      </p:sp>
      <p:sp>
        <p:nvSpPr>
          <p:cNvPr id="6" name="Footer Placeholder 5">
            <a:extLst>
              <a:ext uri="{FF2B5EF4-FFF2-40B4-BE49-F238E27FC236}">
                <a16:creationId xmlns:a16="http://schemas.microsoft.com/office/drawing/2014/main" id="{47F3E4EC-72B7-4643-89FD-25E6CC0D92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5F0E0B6-8024-9D4C-A7A6-D6DFF9B02748}"/>
              </a:ext>
            </a:extLst>
          </p:cNvPr>
          <p:cNvSpPr>
            <a:spLocks noGrp="1"/>
          </p:cNvSpPr>
          <p:nvPr>
            <p:ph type="sldNum" sz="quarter" idx="12"/>
          </p:nvPr>
        </p:nvSpPr>
        <p:spPr/>
        <p:txBody>
          <a:bodyPr/>
          <a:lstStyle/>
          <a:p>
            <a:fld id="{28126441-8A4F-554C-818F-260F100201FF}" type="slidenum">
              <a:rPr lang="en-US" smtClean="0"/>
              <a:t>‹#›</a:t>
            </a:fld>
            <a:endParaRPr lang="en-US"/>
          </a:p>
        </p:txBody>
      </p:sp>
    </p:spTree>
    <p:extLst>
      <p:ext uri="{BB962C8B-B14F-4D97-AF65-F5344CB8AC3E}">
        <p14:creationId xmlns:p14="http://schemas.microsoft.com/office/powerpoint/2010/main" val="22648493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F3EC5-65CE-E843-A18A-11083DD0E5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0C0429E-4C62-8F4C-85CA-CBB8EA322A2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9A01FF0-5C34-6D44-857E-BA42B7D34A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01896D1-6A15-E64F-BAFA-526792063856}"/>
              </a:ext>
            </a:extLst>
          </p:cNvPr>
          <p:cNvSpPr>
            <a:spLocks noGrp="1"/>
          </p:cNvSpPr>
          <p:nvPr>
            <p:ph type="dt" sz="half" idx="10"/>
          </p:nvPr>
        </p:nvSpPr>
        <p:spPr/>
        <p:txBody>
          <a:bodyPr/>
          <a:lstStyle/>
          <a:p>
            <a:fld id="{560D891B-B87A-9D48-9B35-176BD5FF2FB3}" type="datetimeFigureOut">
              <a:rPr lang="en-US" smtClean="0"/>
              <a:t>8/1/18</a:t>
            </a:fld>
            <a:endParaRPr lang="en-US"/>
          </a:p>
        </p:txBody>
      </p:sp>
      <p:sp>
        <p:nvSpPr>
          <p:cNvPr id="6" name="Footer Placeholder 5">
            <a:extLst>
              <a:ext uri="{FF2B5EF4-FFF2-40B4-BE49-F238E27FC236}">
                <a16:creationId xmlns:a16="http://schemas.microsoft.com/office/drawing/2014/main" id="{2F294FC3-8B54-FE46-82DA-375A4FB110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E61EEC-1939-8449-B488-ACAC6EEC031F}"/>
              </a:ext>
            </a:extLst>
          </p:cNvPr>
          <p:cNvSpPr>
            <a:spLocks noGrp="1"/>
          </p:cNvSpPr>
          <p:nvPr>
            <p:ph type="sldNum" sz="quarter" idx="12"/>
          </p:nvPr>
        </p:nvSpPr>
        <p:spPr/>
        <p:txBody>
          <a:bodyPr/>
          <a:lstStyle/>
          <a:p>
            <a:fld id="{28126441-8A4F-554C-818F-260F100201FF}" type="slidenum">
              <a:rPr lang="en-US" smtClean="0"/>
              <a:t>‹#›</a:t>
            </a:fld>
            <a:endParaRPr lang="en-US"/>
          </a:p>
        </p:txBody>
      </p:sp>
    </p:spTree>
    <p:extLst>
      <p:ext uri="{BB962C8B-B14F-4D97-AF65-F5344CB8AC3E}">
        <p14:creationId xmlns:p14="http://schemas.microsoft.com/office/powerpoint/2010/main" val="36399010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F0C7531-14EC-4648-B267-9FFCDDD7F63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E59C46D-EE06-BE4B-95D1-BC4948A2873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0865DF-81F2-6F42-B8DA-E1669BFF75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0D891B-B87A-9D48-9B35-176BD5FF2FB3}" type="datetimeFigureOut">
              <a:rPr lang="en-US" smtClean="0"/>
              <a:t>8/1/18</a:t>
            </a:fld>
            <a:endParaRPr lang="en-US"/>
          </a:p>
        </p:txBody>
      </p:sp>
      <p:sp>
        <p:nvSpPr>
          <p:cNvPr id="5" name="Footer Placeholder 4">
            <a:extLst>
              <a:ext uri="{FF2B5EF4-FFF2-40B4-BE49-F238E27FC236}">
                <a16:creationId xmlns:a16="http://schemas.microsoft.com/office/drawing/2014/main" id="{621BF2A1-CAD1-3E46-A352-99029588678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C3BA3B7-C6FD-274D-83B1-14E45D896A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126441-8A4F-554C-818F-260F100201FF}" type="slidenum">
              <a:rPr lang="en-US" smtClean="0"/>
              <a:t>‹#›</a:t>
            </a:fld>
            <a:endParaRPr lang="en-US"/>
          </a:p>
        </p:txBody>
      </p:sp>
    </p:spTree>
    <p:extLst>
      <p:ext uri="{BB962C8B-B14F-4D97-AF65-F5344CB8AC3E}">
        <p14:creationId xmlns:p14="http://schemas.microsoft.com/office/powerpoint/2010/main" val="13015531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7.xml"/><Relationship Id="rId5" Type="http://schemas.openxmlformats.org/officeDocument/2006/relationships/image" Target="../media/image16.jpeg"/><Relationship Id="rId4" Type="http://schemas.openxmlformats.org/officeDocument/2006/relationships/image" Target="../media/image15.jpeg"/></Relationships>
</file>

<file path=ppt/slides/_rels/slide1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66F6042-7D77-6B44-A10B-8490348A7D1A}"/>
              </a:ext>
            </a:extLst>
          </p:cNvPr>
          <p:cNvSpPr txBox="1"/>
          <p:nvPr/>
        </p:nvSpPr>
        <p:spPr>
          <a:xfrm>
            <a:off x="634024" y="4057233"/>
            <a:ext cx="3861107" cy="2800767"/>
          </a:xfrm>
          <a:prstGeom prst="rect">
            <a:avLst/>
          </a:prstGeom>
          <a:noFill/>
        </p:spPr>
        <p:txBody>
          <a:bodyPr wrap="square">
            <a:spAutoFit/>
          </a:bodyPr>
          <a:lstStyle/>
          <a:p>
            <a:r>
              <a:rPr lang="en-US" sz="2200" b="1" i="1" dirty="0">
                <a:solidFill>
                  <a:schemeClr val="accent1"/>
                </a:solidFill>
              </a:rPr>
              <a:t>35 Alexandra </a:t>
            </a:r>
            <a:r>
              <a:rPr lang="en-US" sz="2200" b="1" i="1" dirty="0" err="1">
                <a:solidFill>
                  <a:schemeClr val="accent1"/>
                </a:solidFill>
              </a:rPr>
              <a:t>kazbegi</a:t>
            </a:r>
            <a:r>
              <a:rPr lang="en-US" sz="2200" b="1" i="1" dirty="0">
                <a:solidFill>
                  <a:schemeClr val="accent1"/>
                </a:solidFill>
              </a:rPr>
              <a:t> avenue,</a:t>
            </a:r>
          </a:p>
          <a:p>
            <a:r>
              <a:rPr lang="en-US" sz="2200" b="1" i="1" dirty="0">
                <a:solidFill>
                  <a:schemeClr val="accent1"/>
                </a:solidFill>
              </a:rPr>
              <a:t>Tbilisi georgia</a:t>
            </a:r>
          </a:p>
          <a:p>
            <a:r>
              <a:rPr lang="en-US" sz="2200" b="1" i="1" dirty="0">
                <a:solidFill>
                  <a:schemeClr val="accent1"/>
                </a:solidFill>
              </a:rPr>
              <a:t>+995592135597</a:t>
            </a:r>
          </a:p>
          <a:p>
            <a:r>
              <a:rPr lang="en-US" sz="2200" b="1" i="1" dirty="0">
                <a:solidFill>
                  <a:schemeClr val="accent1"/>
                </a:solidFill>
              </a:rPr>
              <a:t>+995555560853</a:t>
            </a:r>
          </a:p>
          <a:p>
            <a:endParaRPr lang="en-US" sz="2200" b="1" i="1" dirty="0">
              <a:solidFill>
                <a:schemeClr val="accent1"/>
              </a:solidFill>
            </a:endParaRPr>
          </a:p>
          <a:p>
            <a:r>
              <a:rPr lang="en-US" sz="2200" b="1" i="1" dirty="0" err="1">
                <a:solidFill>
                  <a:schemeClr val="accent1"/>
                </a:solidFill>
              </a:rPr>
              <a:t>Whatsapp</a:t>
            </a:r>
            <a:r>
              <a:rPr lang="en-US" sz="2200" b="1" i="1" dirty="0">
                <a:solidFill>
                  <a:schemeClr val="accent1"/>
                </a:solidFill>
              </a:rPr>
              <a:t>:</a:t>
            </a:r>
          </a:p>
          <a:p>
            <a:r>
              <a:rPr lang="en-US" sz="2200" b="1" i="1" dirty="0">
                <a:solidFill>
                  <a:schemeClr val="accent1"/>
                </a:solidFill>
              </a:rPr>
              <a:t>+918129362672</a:t>
            </a:r>
          </a:p>
          <a:p>
            <a:r>
              <a:rPr lang="en-US" sz="2200" b="1" i="1" dirty="0">
                <a:solidFill>
                  <a:schemeClr val="accent1"/>
                </a:solidFill>
              </a:rPr>
              <a:t>+918547510259</a:t>
            </a:r>
          </a:p>
        </p:txBody>
      </p:sp>
      <p:sp>
        <p:nvSpPr>
          <p:cNvPr id="3" name="Text Placeholder 19">
            <a:extLst>
              <a:ext uri="{FF2B5EF4-FFF2-40B4-BE49-F238E27FC236}">
                <a16:creationId xmlns:a16="http://schemas.microsoft.com/office/drawing/2014/main" id="{A68C4533-CE98-264B-8DDD-7A6E53F511A2}"/>
              </a:ext>
            </a:extLst>
          </p:cNvPr>
          <p:cNvSpPr txBox="1">
            <a:spLocks/>
          </p:cNvSpPr>
          <p:nvPr/>
        </p:nvSpPr>
        <p:spPr>
          <a:xfrm>
            <a:off x="7006129" y="5556627"/>
            <a:ext cx="4864167" cy="369332"/>
          </a:xfrm>
          <a:prstGeom prst="rect">
            <a:avLst/>
          </a:prstGeom>
        </p:spPr>
        <p:txBody>
          <a:bodyPr/>
          <a:lstStyle>
            <a:lvl1pPr marL="251460" indent="-251460" algn="l" defTabSz="1005840" rtl="0" eaLnBrk="1" latinLnBrk="0" hangingPunct="1">
              <a:lnSpc>
                <a:spcPct val="90000"/>
              </a:lnSpc>
              <a:spcBef>
                <a:spcPts val="1100"/>
              </a:spcBef>
              <a:buFont typeface="Arial" panose="020B0604020202020204" pitchFamily="34" charset="0"/>
              <a:buChar char="•"/>
              <a:defRPr sz="2000" kern="1200">
                <a:solidFill>
                  <a:schemeClr val="tx1"/>
                </a:solidFill>
                <a:latin typeface="+mn-lt"/>
                <a:ea typeface="+mn-ea"/>
                <a:cs typeface="+mn-cs"/>
              </a:defRPr>
            </a:lvl1pPr>
            <a:lvl2pPr marL="754380" indent="-251460" algn="l" defTabSz="1005840" rtl="0" eaLnBrk="1" latinLnBrk="0" hangingPunct="1">
              <a:lnSpc>
                <a:spcPct val="90000"/>
              </a:lnSpc>
              <a:spcBef>
                <a:spcPts val="550"/>
              </a:spcBef>
              <a:buFont typeface="Arial" panose="020B0604020202020204" pitchFamily="34" charset="0"/>
              <a:buChar char="•"/>
              <a:defRPr sz="1800" kern="1200">
                <a:solidFill>
                  <a:schemeClr val="tx1"/>
                </a:solidFill>
                <a:latin typeface="+mn-lt"/>
                <a:ea typeface="+mn-ea"/>
                <a:cs typeface="+mn-cs"/>
              </a:defRPr>
            </a:lvl2pPr>
            <a:lvl3pPr marL="1257300" indent="-251460" algn="l" defTabSz="1005840" rtl="0" eaLnBrk="1" latinLnBrk="0" hangingPunct="1">
              <a:lnSpc>
                <a:spcPct val="90000"/>
              </a:lnSpc>
              <a:spcBef>
                <a:spcPts val="550"/>
              </a:spcBef>
              <a:buFont typeface="Arial" panose="020B0604020202020204" pitchFamily="34" charset="0"/>
              <a:buChar char="•"/>
              <a:defRPr sz="1600" kern="1200">
                <a:solidFill>
                  <a:schemeClr val="tx1"/>
                </a:solidFill>
                <a:latin typeface="+mn-lt"/>
                <a:ea typeface="+mn-ea"/>
                <a:cs typeface="+mn-cs"/>
              </a:defRPr>
            </a:lvl3pPr>
            <a:lvl4pPr marL="1760220" indent="-251460" algn="l" defTabSz="1005840" rtl="0" eaLnBrk="1" latinLnBrk="0" hangingPunct="1">
              <a:lnSpc>
                <a:spcPct val="90000"/>
              </a:lnSpc>
              <a:spcBef>
                <a:spcPts val="550"/>
              </a:spcBef>
              <a:buFont typeface="Arial" panose="020B0604020202020204" pitchFamily="34" charset="0"/>
              <a:buChar char="•"/>
              <a:defRPr sz="1400" kern="1200">
                <a:solidFill>
                  <a:schemeClr val="tx1"/>
                </a:solidFill>
                <a:latin typeface="+mn-lt"/>
                <a:ea typeface="+mn-ea"/>
                <a:cs typeface="+mn-cs"/>
              </a:defRPr>
            </a:lvl4pPr>
            <a:lvl5pPr marL="2263140" indent="-251460" algn="l" defTabSz="1005840" rtl="0" eaLnBrk="1" latinLnBrk="0" hangingPunct="1">
              <a:lnSpc>
                <a:spcPct val="90000"/>
              </a:lnSpc>
              <a:spcBef>
                <a:spcPts val="550"/>
              </a:spcBef>
              <a:buFont typeface="Arial" panose="020B0604020202020204" pitchFamily="34" charset="0"/>
              <a:buChar char="•"/>
              <a:defRPr sz="1400" kern="1200">
                <a:solidFill>
                  <a:schemeClr val="tx1"/>
                </a:solidFill>
                <a:latin typeface="+mn-lt"/>
                <a:ea typeface="+mn-ea"/>
                <a:cs typeface="+mn-cs"/>
              </a:defRPr>
            </a:lvl5pPr>
            <a:lvl6pPr marL="276606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6pPr>
            <a:lvl7pPr marL="326898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7pPr>
            <a:lvl8pPr marL="377190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8pPr>
            <a:lvl9pPr marL="427482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9pPr>
          </a:lstStyle>
          <a:p>
            <a:r>
              <a:rPr lang="en-US" sz="3000" b="1" i="1" dirty="0" err="1">
                <a:solidFill>
                  <a:schemeClr val="accent1"/>
                </a:solidFill>
              </a:rPr>
              <a:t>kabeerkabri@gmail.com</a:t>
            </a:r>
            <a:endParaRPr lang="en-US" sz="3000" b="1" i="1" dirty="0">
              <a:solidFill>
                <a:schemeClr val="accent1"/>
              </a:solidFill>
            </a:endParaRPr>
          </a:p>
        </p:txBody>
      </p:sp>
      <p:sp>
        <p:nvSpPr>
          <p:cNvPr id="6" name="TextBox 5">
            <a:extLst>
              <a:ext uri="{FF2B5EF4-FFF2-40B4-BE49-F238E27FC236}">
                <a16:creationId xmlns:a16="http://schemas.microsoft.com/office/drawing/2014/main" id="{AC3B0FE4-09F9-744C-8E7F-EBAEB54F18F5}"/>
              </a:ext>
            </a:extLst>
          </p:cNvPr>
          <p:cNvSpPr txBox="1"/>
          <p:nvPr/>
        </p:nvSpPr>
        <p:spPr>
          <a:xfrm>
            <a:off x="7228546" y="5894046"/>
            <a:ext cx="5029200" cy="55399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i="1" dirty="0">
                <a:solidFill>
                  <a:schemeClr val="accent1"/>
                </a:solidFill>
              </a:rPr>
              <a:t>ranees010lw@gmail.com</a:t>
            </a:r>
          </a:p>
        </p:txBody>
      </p:sp>
      <p:pic>
        <p:nvPicPr>
          <p:cNvPr id="5" name="Picture 24" descr="A close up of a sign&#10;&#10;Description generated with high confidence">
            <a:extLst>
              <a:ext uri="{FF2B5EF4-FFF2-40B4-BE49-F238E27FC236}">
                <a16:creationId xmlns:a16="http://schemas.microsoft.com/office/drawing/2014/main" id="{9B7C893D-9639-8044-AFC6-6EE524FBD060}"/>
              </a:ext>
            </a:extLst>
          </p:cNvPr>
          <p:cNvPicPr>
            <a:picLocks noChangeAspect="1"/>
          </p:cNvPicPr>
          <p:nvPr/>
        </p:nvPicPr>
        <p:blipFill>
          <a:blip r:embed="rId2"/>
          <a:stretch>
            <a:fillRect/>
          </a:stretch>
        </p:blipFill>
        <p:spPr>
          <a:xfrm>
            <a:off x="0" y="-48395"/>
            <a:ext cx="12092712" cy="3881888"/>
          </a:xfrm>
          <a:prstGeom prst="rect">
            <a:avLst/>
          </a:prstGeom>
        </p:spPr>
      </p:pic>
      <p:sp>
        <p:nvSpPr>
          <p:cNvPr id="8" name="TextBox 7">
            <a:extLst>
              <a:ext uri="{FF2B5EF4-FFF2-40B4-BE49-F238E27FC236}">
                <a16:creationId xmlns:a16="http://schemas.microsoft.com/office/drawing/2014/main" id="{E976B48C-B364-284C-80B1-D45055360E62}"/>
              </a:ext>
            </a:extLst>
          </p:cNvPr>
          <p:cNvSpPr txBox="1"/>
          <p:nvPr/>
        </p:nvSpPr>
        <p:spPr>
          <a:xfrm>
            <a:off x="5096711" y="3897276"/>
            <a:ext cx="6773585" cy="1107996"/>
          </a:xfrm>
          <a:prstGeom prst="rect">
            <a:avLst/>
          </a:prstGeom>
          <a:noFill/>
        </p:spPr>
        <p:txBody>
          <a:bodyPr wrap="square">
            <a:spAutoFit/>
          </a:bodyPr>
          <a:lstStyle/>
          <a:p>
            <a:r>
              <a:rPr lang="en-US" sz="2200" dirty="0">
                <a:solidFill>
                  <a:schemeClr val="accent2">
                    <a:lumMod val="75000"/>
                  </a:schemeClr>
                </a:solidFill>
              </a:rPr>
              <a:t>“We don’t merely book your travel; </a:t>
            </a:r>
            <a:br>
              <a:rPr lang="en-US" sz="2200" dirty="0">
                <a:solidFill>
                  <a:schemeClr val="accent2">
                    <a:lumMod val="75000"/>
                  </a:schemeClr>
                </a:solidFill>
              </a:rPr>
            </a:br>
            <a:r>
              <a:rPr lang="en-US" sz="2200" dirty="0">
                <a:solidFill>
                  <a:schemeClr val="accent2">
                    <a:lumMod val="75000"/>
                  </a:schemeClr>
                </a:solidFill>
              </a:rPr>
              <a:t>we can help you realize your travel dreams if you give us an idea of what kind of experience you seek.”</a:t>
            </a:r>
          </a:p>
        </p:txBody>
      </p:sp>
    </p:spTree>
    <p:extLst>
      <p:ext uri="{BB962C8B-B14F-4D97-AF65-F5344CB8AC3E}">
        <p14:creationId xmlns:p14="http://schemas.microsoft.com/office/powerpoint/2010/main" val="21124257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360AE05-419A-6B49-8899-C1100274BBFE}"/>
              </a:ext>
            </a:extLst>
          </p:cNvPr>
          <p:cNvPicPr>
            <a:picLocks noChangeAspect="1"/>
          </p:cNvPicPr>
          <p:nvPr/>
        </p:nvPicPr>
        <p:blipFill>
          <a:blip r:embed="rId2"/>
          <a:stretch>
            <a:fillRect/>
          </a:stretch>
        </p:blipFill>
        <p:spPr>
          <a:xfrm>
            <a:off x="-1" y="4053982"/>
            <a:ext cx="2977815" cy="2857500"/>
          </a:xfrm>
          <a:prstGeom prst="rect">
            <a:avLst/>
          </a:prstGeom>
        </p:spPr>
      </p:pic>
      <p:pic>
        <p:nvPicPr>
          <p:cNvPr id="7" name="Picture 6">
            <a:extLst>
              <a:ext uri="{FF2B5EF4-FFF2-40B4-BE49-F238E27FC236}">
                <a16:creationId xmlns:a16="http://schemas.microsoft.com/office/drawing/2014/main" id="{C998A293-3A9E-1E4F-AF15-173D2B2B5EBC}"/>
              </a:ext>
            </a:extLst>
          </p:cNvPr>
          <p:cNvPicPr>
            <a:picLocks noChangeAspect="1"/>
          </p:cNvPicPr>
          <p:nvPr/>
        </p:nvPicPr>
        <p:blipFill>
          <a:blip r:embed="rId3"/>
          <a:stretch>
            <a:fillRect/>
          </a:stretch>
        </p:blipFill>
        <p:spPr>
          <a:xfrm>
            <a:off x="2977815" y="3413969"/>
            <a:ext cx="3071395" cy="2857500"/>
          </a:xfrm>
          <a:prstGeom prst="rect">
            <a:avLst/>
          </a:prstGeom>
        </p:spPr>
      </p:pic>
      <p:pic>
        <p:nvPicPr>
          <p:cNvPr id="10" name="Picture 9">
            <a:extLst>
              <a:ext uri="{FF2B5EF4-FFF2-40B4-BE49-F238E27FC236}">
                <a16:creationId xmlns:a16="http://schemas.microsoft.com/office/drawing/2014/main" id="{3820BD14-D9B4-BE4B-AB7A-306F0613C8B7}"/>
              </a:ext>
            </a:extLst>
          </p:cNvPr>
          <p:cNvPicPr>
            <a:picLocks noChangeAspect="1"/>
          </p:cNvPicPr>
          <p:nvPr/>
        </p:nvPicPr>
        <p:blipFill>
          <a:blip r:embed="rId4"/>
          <a:stretch>
            <a:fillRect/>
          </a:stretch>
        </p:blipFill>
        <p:spPr>
          <a:xfrm>
            <a:off x="6049210" y="4000500"/>
            <a:ext cx="3071395" cy="2857500"/>
          </a:xfrm>
          <a:prstGeom prst="rect">
            <a:avLst/>
          </a:prstGeom>
        </p:spPr>
      </p:pic>
      <p:pic>
        <p:nvPicPr>
          <p:cNvPr id="13" name="Picture 12">
            <a:extLst>
              <a:ext uri="{FF2B5EF4-FFF2-40B4-BE49-F238E27FC236}">
                <a16:creationId xmlns:a16="http://schemas.microsoft.com/office/drawing/2014/main" id="{56B70392-F423-E24A-BB73-C35E9103ADA9}"/>
              </a:ext>
            </a:extLst>
          </p:cNvPr>
          <p:cNvPicPr>
            <a:picLocks noChangeAspect="1"/>
          </p:cNvPicPr>
          <p:nvPr/>
        </p:nvPicPr>
        <p:blipFill>
          <a:blip r:embed="rId5"/>
          <a:stretch>
            <a:fillRect/>
          </a:stretch>
        </p:blipFill>
        <p:spPr>
          <a:xfrm>
            <a:off x="9120605" y="3354485"/>
            <a:ext cx="3071395" cy="2857500"/>
          </a:xfrm>
          <a:prstGeom prst="rect">
            <a:avLst/>
          </a:prstGeom>
        </p:spPr>
      </p:pic>
      <p:sp>
        <p:nvSpPr>
          <p:cNvPr id="15" name="TextBox 14">
            <a:extLst>
              <a:ext uri="{FF2B5EF4-FFF2-40B4-BE49-F238E27FC236}">
                <a16:creationId xmlns:a16="http://schemas.microsoft.com/office/drawing/2014/main" id="{90287BB0-963E-C245-91F6-75E1FC7D5910}"/>
              </a:ext>
            </a:extLst>
          </p:cNvPr>
          <p:cNvSpPr txBox="1"/>
          <p:nvPr/>
        </p:nvSpPr>
        <p:spPr>
          <a:xfrm>
            <a:off x="0" y="1143373"/>
            <a:ext cx="11687343" cy="2308324"/>
          </a:xfrm>
          <a:prstGeom prst="rect">
            <a:avLst/>
          </a:prstGeom>
          <a:noFill/>
        </p:spPr>
        <p:txBody>
          <a:bodyPr wrap="square">
            <a:spAutoFit/>
          </a:bodyPr>
          <a:lstStyle/>
          <a:p>
            <a:r>
              <a:rPr lang="en-US" sz="1800" dirty="0">
                <a:solidFill>
                  <a:prstClr val="black"/>
                </a:solidFill>
                <a:latin typeface="Verdana" panose="020B0604030504040204" pitchFamily="34" charset="0"/>
              </a:rPr>
              <a:t> </a:t>
            </a:r>
            <a:r>
              <a:rPr lang="en-US" sz="1800" b="1" dirty="0">
                <a:solidFill>
                  <a:prstClr val="black"/>
                </a:solidFill>
                <a:latin typeface="Verdana-Bold"/>
              </a:rPr>
              <a:t>Uplistsikhe - "King of the castles"</a:t>
            </a:r>
            <a:r>
              <a:rPr lang="en-US" sz="1800" b="0" dirty="0">
                <a:solidFill>
                  <a:prstClr val="black"/>
                </a:solidFill>
                <a:latin typeface="Verdana" panose="020B0604030504040204" pitchFamily="34" charset="0"/>
              </a:rPr>
              <a:t> – is an ancient rock-hewn town in eastern Georgia, some 10 kilometers east of the town of Gori, </a:t>
            </a:r>
            <a:r>
              <a:rPr lang="en-US" sz="1800" b="0" dirty="0" err="1">
                <a:solidFill>
                  <a:prstClr val="black"/>
                </a:solidFill>
                <a:latin typeface="Verdana" panose="020B0604030504040204" pitchFamily="34" charset="0"/>
              </a:rPr>
              <a:t>Shida</a:t>
            </a:r>
            <a:r>
              <a:rPr lang="en-US" sz="1800" b="0" dirty="0">
                <a:solidFill>
                  <a:prstClr val="black"/>
                </a:solidFill>
                <a:latin typeface="Verdana" panose="020B0604030504040204" pitchFamily="34" charset="0"/>
              </a:rPr>
              <a:t> </a:t>
            </a:r>
            <a:r>
              <a:rPr lang="en-US" sz="1800" b="0" dirty="0" err="1">
                <a:solidFill>
                  <a:prstClr val="black"/>
                </a:solidFill>
                <a:latin typeface="Verdana" panose="020B0604030504040204" pitchFamily="34" charset="0"/>
              </a:rPr>
              <a:t>Kartli</a:t>
            </a:r>
            <a:r>
              <a:rPr lang="en-US" sz="1800" b="0" dirty="0">
                <a:solidFill>
                  <a:prstClr val="black"/>
                </a:solidFill>
                <a:latin typeface="Verdana" panose="020B0604030504040204" pitchFamily="34" charset="0"/>
              </a:rPr>
              <a:t>. Built on a high rocky left bank of the </a:t>
            </a:r>
            <a:r>
              <a:rPr lang="en-US" sz="1800" b="0" dirty="0" err="1">
                <a:solidFill>
                  <a:prstClr val="black"/>
                </a:solidFill>
                <a:latin typeface="Verdana" panose="020B0604030504040204" pitchFamily="34" charset="0"/>
              </a:rPr>
              <a:t>Mtkvari</a:t>
            </a:r>
            <a:r>
              <a:rPr lang="en-US" sz="1800" b="0" dirty="0">
                <a:solidFill>
                  <a:prstClr val="black"/>
                </a:solidFill>
                <a:latin typeface="Verdana" panose="020B0604030504040204" pitchFamily="34" charset="0"/>
              </a:rPr>
              <a:t> River, it contains various structures dating from the Early Iron Age to the Late Middle Ages, and is notable for the unique combination of various styles of rock-cut cultures from Anatolia and Iran, as well as the co-existence of pagan and Christian architectureUplistsikhe is identified by archaeologists as one of the oldest urban settlements in Georgia. Strategically located in the heartland of ancient kingdom of </a:t>
            </a:r>
            <a:r>
              <a:rPr lang="en-US" sz="1800" b="0" dirty="0" err="1">
                <a:solidFill>
                  <a:prstClr val="black"/>
                </a:solidFill>
                <a:latin typeface="Verdana" panose="020B0604030504040204" pitchFamily="34" charset="0"/>
              </a:rPr>
              <a:t>Kartli</a:t>
            </a:r>
            <a:r>
              <a:rPr lang="en-US" sz="1800" b="0" dirty="0">
                <a:solidFill>
                  <a:prstClr val="black"/>
                </a:solidFill>
                <a:latin typeface="Verdana" panose="020B0604030504040204" pitchFamily="34" charset="0"/>
              </a:rPr>
              <a:t> (or Iberia as it was known to the Classical authors), it emerged as a major political and religious center of the country.</a:t>
            </a:r>
            <a:endParaRPr lang="en-US" dirty="0"/>
          </a:p>
        </p:txBody>
      </p:sp>
      <p:sp>
        <p:nvSpPr>
          <p:cNvPr id="16" name="Title 15">
            <a:extLst>
              <a:ext uri="{FF2B5EF4-FFF2-40B4-BE49-F238E27FC236}">
                <a16:creationId xmlns:a16="http://schemas.microsoft.com/office/drawing/2014/main" id="{217C6124-0D65-D843-BC53-09154C0822E6}"/>
              </a:ext>
            </a:extLst>
          </p:cNvPr>
          <p:cNvSpPr>
            <a:spLocks noGrp="1"/>
          </p:cNvSpPr>
          <p:nvPr>
            <p:ph type="title" idx="4294967295"/>
          </p:nvPr>
        </p:nvSpPr>
        <p:spPr>
          <a:xfrm>
            <a:off x="5180263" y="0"/>
            <a:ext cx="7011737" cy="1181100"/>
          </a:xfrm>
        </p:spPr>
        <p:txBody>
          <a:bodyPr>
            <a:normAutofit/>
          </a:bodyPr>
          <a:lstStyle/>
          <a:p>
            <a:r>
              <a:rPr lang="en-US" sz="5200" b="1" i="1" u="sng" dirty="0">
                <a:solidFill>
                  <a:srgbClr val="C00000"/>
                </a:solidFill>
                <a:latin typeface="Algerian" pitchFamily="82" charset="77"/>
              </a:rPr>
              <a:t>Gori</a:t>
            </a:r>
          </a:p>
        </p:txBody>
      </p:sp>
    </p:spTree>
    <p:extLst>
      <p:ext uri="{BB962C8B-B14F-4D97-AF65-F5344CB8AC3E}">
        <p14:creationId xmlns:p14="http://schemas.microsoft.com/office/powerpoint/2010/main" val="7763987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6178C-7658-B640-B0BC-5708B58ADDD8}"/>
              </a:ext>
            </a:extLst>
          </p:cNvPr>
          <p:cNvSpPr>
            <a:spLocks noGrp="1"/>
          </p:cNvSpPr>
          <p:nvPr>
            <p:ph type="title"/>
          </p:nvPr>
        </p:nvSpPr>
        <p:spPr>
          <a:xfrm>
            <a:off x="4022892" y="51690"/>
            <a:ext cx="10515600" cy="1325563"/>
          </a:xfrm>
        </p:spPr>
        <p:txBody>
          <a:bodyPr>
            <a:normAutofit/>
          </a:bodyPr>
          <a:lstStyle/>
          <a:p>
            <a:r>
              <a:rPr lang="en-US" sz="5200" b="1" i="1" u="sng" dirty="0" err="1">
                <a:solidFill>
                  <a:srgbClr val="C00000"/>
                </a:solidFill>
                <a:latin typeface="Algerian" pitchFamily="82" charset="77"/>
              </a:rPr>
              <a:t>SignAgi</a:t>
            </a:r>
            <a:endParaRPr lang="en-US" sz="5200" b="1" i="1" u="sng" dirty="0">
              <a:solidFill>
                <a:srgbClr val="C00000"/>
              </a:solidFill>
              <a:latin typeface="Algerian" pitchFamily="82" charset="77"/>
            </a:endParaRPr>
          </a:p>
        </p:txBody>
      </p:sp>
      <p:sp>
        <p:nvSpPr>
          <p:cNvPr id="11" name="Content Placeholder 10">
            <a:extLst>
              <a:ext uri="{FF2B5EF4-FFF2-40B4-BE49-F238E27FC236}">
                <a16:creationId xmlns:a16="http://schemas.microsoft.com/office/drawing/2014/main" id="{A45CC609-CFB7-B645-B0E8-D6912EA85831}"/>
              </a:ext>
            </a:extLst>
          </p:cNvPr>
          <p:cNvSpPr>
            <a:spLocks noGrp="1"/>
          </p:cNvSpPr>
          <p:nvPr>
            <p:ph idx="1"/>
          </p:nvPr>
        </p:nvSpPr>
        <p:spPr>
          <a:xfrm>
            <a:off x="197852" y="1415645"/>
            <a:ext cx="11328034" cy="2995298"/>
          </a:xfrm>
        </p:spPr>
        <p:txBody>
          <a:bodyPr>
            <a:normAutofit/>
          </a:bodyPr>
          <a:lstStyle/>
          <a:p>
            <a:r>
              <a:rPr lang="en-US" sz="2000" dirty="0"/>
              <a:t>Is a town in georgia’s easternmost region of </a:t>
            </a:r>
            <a:r>
              <a:rPr lang="en-US" sz="2000" dirty="0" err="1"/>
              <a:t>kakheti</a:t>
            </a:r>
            <a:r>
              <a:rPr lang="en-US" sz="2000" dirty="0"/>
              <a:t> and the administrative center of the </a:t>
            </a:r>
            <a:r>
              <a:rPr lang="en-US" sz="2000" dirty="0" err="1"/>
              <a:t>signagi</a:t>
            </a:r>
            <a:r>
              <a:rPr lang="en-US" sz="2000" dirty="0"/>
              <a:t> municipality. Although it is one of Georgia’s smallest towns. </a:t>
            </a:r>
            <a:r>
              <a:rPr lang="en-US" sz="2000" dirty="0" err="1"/>
              <a:t>Signagi</a:t>
            </a:r>
            <a:r>
              <a:rPr lang="en-US" sz="2000" dirty="0"/>
              <a:t> serves as a popular tourist destination due to its location at the heart of georgia’s wine- growing regions, as well as its picturesque landscapes, pastel houses and narrow, cobblestone streets. Located on a steep hill. </a:t>
            </a:r>
            <a:r>
              <a:rPr lang="en-US" sz="2000" dirty="0" err="1"/>
              <a:t>Signagi</a:t>
            </a:r>
            <a:r>
              <a:rPr lang="en-US" sz="2000" dirty="0"/>
              <a:t> overlooks the vast </a:t>
            </a:r>
            <a:r>
              <a:rPr lang="en-US" sz="2000" dirty="0" err="1"/>
              <a:t>Alazani</a:t>
            </a:r>
            <a:r>
              <a:rPr lang="en-US" sz="2000" dirty="0"/>
              <a:t> valley, with the Caucasus mountains visible at a distance.</a:t>
            </a:r>
          </a:p>
        </p:txBody>
      </p:sp>
      <p:pic>
        <p:nvPicPr>
          <p:cNvPr id="13" name="Picture 12">
            <a:extLst>
              <a:ext uri="{FF2B5EF4-FFF2-40B4-BE49-F238E27FC236}">
                <a16:creationId xmlns:a16="http://schemas.microsoft.com/office/drawing/2014/main" id="{BCB694E2-F37F-0D49-B8FB-4D9E23492664}"/>
              </a:ext>
            </a:extLst>
          </p:cNvPr>
          <p:cNvPicPr>
            <a:picLocks noChangeAspect="1"/>
          </p:cNvPicPr>
          <p:nvPr/>
        </p:nvPicPr>
        <p:blipFill>
          <a:blip r:embed="rId2"/>
          <a:stretch>
            <a:fillRect/>
          </a:stretch>
        </p:blipFill>
        <p:spPr>
          <a:xfrm>
            <a:off x="0" y="2896149"/>
            <a:ext cx="5909707" cy="3961851"/>
          </a:xfrm>
          <a:prstGeom prst="rect">
            <a:avLst/>
          </a:prstGeom>
        </p:spPr>
      </p:pic>
      <p:sp>
        <p:nvSpPr>
          <p:cNvPr id="5" name="TextBox 4">
            <a:extLst>
              <a:ext uri="{FF2B5EF4-FFF2-40B4-BE49-F238E27FC236}">
                <a16:creationId xmlns:a16="http://schemas.microsoft.com/office/drawing/2014/main" id="{7432701C-D17C-FD49-9C72-5965BDAFE6CD}"/>
              </a:ext>
            </a:extLst>
          </p:cNvPr>
          <p:cNvSpPr txBox="1"/>
          <p:nvPr/>
        </p:nvSpPr>
        <p:spPr>
          <a:xfrm>
            <a:off x="6948905" y="537019"/>
            <a:ext cx="7160460" cy="553998"/>
          </a:xfrm>
          <a:prstGeom prst="rect">
            <a:avLst/>
          </a:prstGeom>
          <a:noFill/>
        </p:spPr>
        <p:txBody>
          <a:bodyPr wrap="square">
            <a:spAutoFit/>
          </a:bodyPr>
          <a:lstStyle/>
          <a:p>
            <a:r>
              <a:rPr lang="ka-GE" sz="3000" b="1" i="1" dirty="0">
                <a:solidFill>
                  <a:srgbClr val="C00000"/>
                </a:solidFill>
                <a:latin typeface="HelveticaNeue-Bold"/>
              </a:rPr>
              <a:t>სიღნაღი</a:t>
            </a:r>
            <a:endParaRPr lang="en-US" sz="3000" i="1" dirty="0">
              <a:solidFill>
                <a:srgbClr val="C00000"/>
              </a:solidFill>
            </a:endParaRPr>
          </a:p>
        </p:txBody>
      </p:sp>
      <p:pic>
        <p:nvPicPr>
          <p:cNvPr id="6" name="Picture 5">
            <a:extLst>
              <a:ext uri="{FF2B5EF4-FFF2-40B4-BE49-F238E27FC236}">
                <a16:creationId xmlns:a16="http://schemas.microsoft.com/office/drawing/2014/main" id="{F3BE7EF5-F76A-1F48-AE86-C90E623B1A68}"/>
              </a:ext>
            </a:extLst>
          </p:cNvPr>
          <p:cNvPicPr>
            <a:picLocks noChangeAspect="1"/>
          </p:cNvPicPr>
          <p:nvPr/>
        </p:nvPicPr>
        <p:blipFill>
          <a:blip r:embed="rId3"/>
          <a:stretch>
            <a:fillRect/>
          </a:stretch>
        </p:blipFill>
        <p:spPr>
          <a:xfrm>
            <a:off x="6516310" y="2896149"/>
            <a:ext cx="5675690" cy="3961852"/>
          </a:xfrm>
          <a:prstGeom prst="rect">
            <a:avLst/>
          </a:prstGeom>
        </p:spPr>
      </p:pic>
    </p:spTree>
    <p:extLst>
      <p:ext uri="{BB962C8B-B14F-4D97-AF65-F5344CB8AC3E}">
        <p14:creationId xmlns:p14="http://schemas.microsoft.com/office/powerpoint/2010/main" val="13329713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0BE65F6-DF20-3947-82B9-C781EA237FE9}"/>
              </a:ext>
            </a:extLst>
          </p:cNvPr>
          <p:cNvPicPr>
            <a:picLocks noChangeAspect="1"/>
          </p:cNvPicPr>
          <p:nvPr/>
        </p:nvPicPr>
        <p:blipFill>
          <a:blip r:embed="rId2"/>
          <a:stretch>
            <a:fillRect/>
          </a:stretch>
        </p:blipFill>
        <p:spPr>
          <a:xfrm>
            <a:off x="8164763" y="3178675"/>
            <a:ext cx="4027236" cy="3204746"/>
          </a:xfrm>
          <a:prstGeom prst="rect">
            <a:avLst/>
          </a:prstGeom>
        </p:spPr>
      </p:pic>
      <p:pic>
        <p:nvPicPr>
          <p:cNvPr id="9" name="Picture 8">
            <a:extLst>
              <a:ext uri="{FF2B5EF4-FFF2-40B4-BE49-F238E27FC236}">
                <a16:creationId xmlns:a16="http://schemas.microsoft.com/office/drawing/2014/main" id="{CBD16836-3FE8-AD4D-B157-7442412B8F87}"/>
              </a:ext>
            </a:extLst>
          </p:cNvPr>
          <p:cNvPicPr>
            <a:picLocks noChangeAspect="1"/>
          </p:cNvPicPr>
          <p:nvPr/>
        </p:nvPicPr>
        <p:blipFill>
          <a:blip r:embed="rId3"/>
          <a:stretch>
            <a:fillRect/>
          </a:stretch>
        </p:blipFill>
        <p:spPr>
          <a:xfrm>
            <a:off x="1" y="3178675"/>
            <a:ext cx="4027236" cy="3071061"/>
          </a:xfrm>
          <a:prstGeom prst="rect">
            <a:avLst/>
          </a:prstGeom>
        </p:spPr>
      </p:pic>
      <p:sp>
        <p:nvSpPr>
          <p:cNvPr id="2" name="Title 1">
            <a:extLst>
              <a:ext uri="{FF2B5EF4-FFF2-40B4-BE49-F238E27FC236}">
                <a16:creationId xmlns:a16="http://schemas.microsoft.com/office/drawing/2014/main" id="{8A1FF0FE-64FE-F54C-AB7A-24E2D87AABC9}"/>
              </a:ext>
            </a:extLst>
          </p:cNvPr>
          <p:cNvSpPr>
            <a:spLocks noGrp="1"/>
          </p:cNvSpPr>
          <p:nvPr>
            <p:ph type="title" idx="4294967295"/>
          </p:nvPr>
        </p:nvSpPr>
        <p:spPr>
          <a:xfrm>
            <a:off x="1676400" y="17463"/>
            <a:ext cx="10515600" cy="1325562"/>
          </a:xfrm>
        </p:spPr>
        <p:txBody>
          <a:bodyPr>
            <a:normAutofit/>
          </a:bodyPr>
          <a:lstStyle/>
          <a:p>
            <a:r>
              <a:rPr lang="en-US" sz="5200" b="1" i="1" u="sng" dirty="0" err="1">
                <a:solidFill>
                  <a:srgbClr val="C00000"/>
                </a:solidFill>
                <a:latin typeface="Algerian" pitchFamily="82" charset="77"/>
              </a:rPr>
              <a:t>Signagi</a:t>
            </a:r>
            <a:endParaRPr lang="en-US" sz="5200" b="1" i="1" u="sng" dirty="0">
              <a:solidFill>
                <a:srgbClr val="C00000"/>
              </a:solidFill>
              <a:latin typeface="Algerian" pitchFamily="82" charset="77"/>
            </a:endParaRPr>
          </a:p>
        </p:txBody>
      </p:sp>
      <p:pic>
        <p:nvPicPr>
          <p:cNvPr id="4" name="Picture 17">
            <a:extLst>
              <a:ext uri="{FF2B5EF4-FFF2-40B4-BE49-F238E27FC236}">
                <a16:creationId xmlns:a16="http://schemas.microsoft.com/office/drawing/2014/main" id="{F322BD2E-3368-9D4A-BC82-6A60A5050645}"/>
              </a:ext>
            </a:extLst>
          </p:cNvPr>
          <p:cNvPicPr>
            <a:picLocks noChangeAspect="1"/>
          </p:cNvPicPr>
          <p:nvPr/>
        </p:nvPicPr>
        <p:blipFill>
          <a:blip r:embed="rId4"/>
          <a:stretch>
            <a:fillRect/>
          </a:stretch>
        </p:blipFill>
        <p:spPr>
          <a:xfrm>
            <a:off x="4027237" y="2669380"/>
            <a:ext cx="4137526" cy="4188619"/>
          </a:xfrm>
          <a:prstGeom prst="rect">
            <a:avLst/>
          </a:prstGeom>
        </p:spPr>
      </p:pic>
      <p:sp>
        <p:nvSpPr>
          <p:cNvPr id="10" name="TextBox 9">
            <a:extLst>
              <a:ext uri="{FF2B5EF4-FFF2-40B4-BE49-F238E27FC236}">
                <a16:creationId xmlns:a16="http://schemas.microsoft.com/office/drawing/2014/main" id="{6FC9D77D-F58C-C745-A62B-9E9B907EF320}"/>
              </a:ext>
            </a:extLst>
          </p:cNvPr>
          <p:cNvSpPr txBox="1"/>
          <p:nvPr/>
        </p:nvSpPr>
        <p:spPr>
          <a:xfrm>
            <a:off x="8983411" y="2606502"/>
            <a:ext cx="7394408" cy="553998"/>
          </a:xfrm>
          <a:prstGeom prst="rect">
            <a:avLst/>
          </a:prstGeom>
          <a:noFill/>
        </p:spPr>
        <p:txBody>
          <a:bodyPr wrap="square">
            <a:spAutoFit/>
          </a:bodyPr>
          <a:lstStyle/>
          <a:p>
            <a:r>
              <a:rPr lang="en-US" sz="3000" b="1" i="1" dirty="0" err="1">
                <a:solidFill>
                  <a:schemeClr val="accent1"/>
                </a:solidFill>
              </a:rPr>
              <a:t>Kakheti</a:t>
            </a:r>
            <a:r>
              <a:rPr lang="en-US" sz="3000" b="1" i="1" dirty="0">
                <a:solidFill>
                  <a:schemeClr val="accent1"/>
                </a:solidFill>
              </a:rPr>
              <a:t> winery</a:t>
            </a:r>
            <a:endParaRPr lang="en-US" sz="3000" b="1" i="1" dirty="0"/>
          </a:p>
        </p:txBody>
      </p:sp>
      <p:sp>
        <p:nvSpPr>
          <p:cNvPr id="11" name="TextBox 10">
            <a:extLst>
              <a:ext uri="{FF2B5EF4-FFF2-40B4-BE49-F238E27FC236}">
                <a16:creationId xmlns:a16="http://schemas.microsoft.com/office/drawing/2014/main" id="{6D482619-0B1A-9847-B481-8E87BCF51477}"/>
              </a:ext>
            </a:extLst>
          </p:cNvPr>
          <p:cNvSpPr txBox="1"/>
          <p:nvPr/>
        </p:nvSpPr>
        <p:spPr>
          <a:xfrm>
            <a:off x="4947819" y="2150178"/>
            <a:ext cx="8071184" cy="553998"/>
          </a:xfrm>
          <a:prstGeom prst="rect">
            <a:avLst/>
          </a:prstGeom>
          <a:noFill/>
        </p:spPr>
        <p:txBody>
          <a:bodyPr wrap="square">
            <a:spAutoFit/>
          </a:bodyPr>
          <a:lstStyle/>
          <a:p>
            <a:r>
              <a:rPr lang="en-US" sz="3000" b="1" i="1" dirty="0" err="1">
                <a:solidFill>
                  <a:schemeClr val="accent1"/>
                </a:solidFill>
              </a:rPr>
              <a:t>Signagi</a:t>
            </a:r>
            <a:r>
              <a:rPr lang="en-US" sz="3000" b="1" i="1" dirty="0">
                <a:solidFill>
                  <a:schemeClr val="accent1"/>
                </a:solidFill>
              </a:rPr>
              <a:t> wall</a:t>
            </a:r>
            <a:endParaRPr lang="en-US" sz="3000" b="1" i="1" dirty="0"/>
          </a:p>
        </p:txBody>
      </p:sp>
      <p:sp>
        <p:nvSpPr>
          <p:cNvPr id="13" name="TextBox 12">
            <a:extLst>
              <a:ext uri="{FF2B5EF4-FFF2-40B4-BE49-F238E27FC236}">
                <a16:creationId xmlns:a16="http://schemas.microsoft.com/office/drawing/2014/main" id="{6AE1A31B-C90A-C84E-93A6-154D80251C0A}"/>
              </a:ext>
            </a:extLst>
          </p:cNvPr>
          <p:cNvSpPr txBox="1"/>
          <p:nvPr/>
        </p:nvSpPr>
        <p:spPr>
          <a:xfrm>
            <a:off x="582195" y="2554696"/>
            <a:ext cx="8071184" cy="1477328"/>
          </a:xfrm>
          <a:prstGeom prst="rect">
            <a:avLst/>
          </a:prstGeom>
          <a:noFill/>
        </p:spPr>
        <p:txBody>
          <a:bodyPr wrap="square">
            <a:spAutoFit/>
          </a:bodyPr>
          <a:lstStyle/>
          <a:p>
            <a:r>
              <a:rPr lang="en-US" sz="3000" b="1" i="1" dirty="0" err="1">
                <a:solidFill>
                  <a:schemeClr val="accent1"/>
                </a:solidFill>
              </a:rPr>
              <a:t>Bodbay</a:t>
            </a:r>
            <a:r>
              <a:rPr lang="en-US" sz="3000" b="1" i="1" dirty="0">
                <a:solidFill>
                  <a:schemeClr val="accent1"/>
                </a:solidFill>
              </a:rPr>
              <a:t> monastery</a:t>
            </a:r>
          </a:p>
          <a:p>
            <a:endParaRPr lang="en-US" sz="3000" b="1" i="1" dirty="0">
              <a:solidFill>
                <a:schemeClr val="accent1"/>
              </a:solidFill>
            </a:endParaRPr>
          </a:p>
          <a:p>
            <a:endParaRPr lang="en-US" sz="3000" b="1" i="1" dirty="0">
              <a:solidFill>
                <a:schemeClr val="accent1"/>
              </a:solidFill>
            </a:endParaRPr>
          </a:p>
        </p:txBody>
      </p:sp>
    </p:spTree>
    <p:extLst>
      <p:ext uri="{BB962C8B-B14F-4D97-AF65-F5344CB8AC3E}">
        <p14:creationId xmlns:p14="http://schemas.microsoft.com/office/powerpoint/2010/main" val="40891957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367DF-B6F5-4E4D-AE50-B623ECF411F0}"/>
              </a:ext>
            </a:extLst>
          </p:cNvPr>
          <p:cNvSpPr>
            <a:spLocks noGrp="1"/>
          </p:cNvSpPr>
          <p:nvPr>
            <p:ph type="title" idx="4294967295"/>
          </p:nvPr>
        </p:nvSpPr>
        <p:spPr>
          <a:xfrm>
            <a:off x="4461711" y="-37544"/>
            <a:ext cx="10515600" cy="1325563"/>
          </a:xfrm>
        </p:spPr>
        <p:txBody>
          <a:bodyPr>
            <a:normAutofit/>
          </a:bodyPr>
          <a:lstStyle/>
          <a:p>
            <a:r>
              <a:rPr lang="en-US" sz="5200" b="1" i="1" u="sng" dirty="0" err="1">
                <a:solidFill>
                  <a:srgbClr val="C00000"/>
                </a:solidFill>
                <a:latin typeface="Algerian" pitchFamily="82" charset="77"/>
              </a:rPr>
              <a:t>Kakheti</a:t>
            </a:r>
            <a:endParaRPr lang="en-US" sz="5200" b="1" i="1" u="sng" dirty="0">
              <a:solidFill>
                <a:srgbClr val="C00000"/>
              </a:solidFill>
              <a:latin typeface="Algerian" pitchFamily="82" charset="77"/>
            </a:endParaRPr>
          </a:p>
        </p:txBody>
      </p:sp>
      <p:sp>
        <p:nvSpPr>
          <p:cNvPr id="14" name="TextBox 13">
            <a:extLst>
              <a:ext uri="{FF2B5EF4-FFF2-40B4-BE49-F238E27FC236}">
                <a16:creationId xmlns:a16="http://schemas.microsoft.com/office/drawing/2014/main" id="{681B23D3-C9B5-364D-AB34-B5FF3F39DCFB}"/>
              </a:ext>
            </a:extLst>
          </p:cNvPr>
          <p:cNvSpPr txBox="1"/>
          <p:nvPr/>
        </p:nvSpPr>
        <p:spPr>
          <a:xfrm>
            <a:off x="877451" y="1288019"/>
            <a:ext cx="9159076" cy="2031325"/>
          </a:xfrm>
          <a:prstGeom prst="rect">
            <a:avLst/>
          </a:prstGeom>
          <a:noFill/>
        </p:spPr>
        <p:txBody>
          <a:bodyPr wrap="square">
            <a:spAutoFit/>
          </a:bodyPr>
          <a:lstStyle/>
          <a:p>
            <a:r>
              <a:rPr lang="en-US" sz="1800" dirty="0" err="1">
                <a:solidFill>
                  <a:srgbClr val="5C5E62"/>
                </a:solidFill>
                <a:latin typeface="HelveticaNeue"/>
              </a:rPr>
              <a:t>Kakheti</a:t>
            </a:r>
            <a:r>
              <a:rPr lang="en-US" sz="1800" dirty="0">
                <a:solidFill>
                  <a:srgbClr val="5C5E62"/>
                </a:solidFill>
                <a:latin typeface="HelveticaNeue"/>
              </a:rPr>
              <a:t>, Georgia’s famous wine district lies due east from Tbilisi in a land dotted with fine old churches and vineyard after vineyard. Stop at any home and be offered delicious homemade wine. </a:t>
            </a:r>
            <a:endParaRPr lang="en-US" dirty="0"/>
          </a:p>
        </p:txBody>
      </p:sp>
      <p:pic>
        <p:nvPicPr>
          <p:cNvPr id="16" name="Picture 15">
            <a:extLst>
              <a:ext uri="{FF2B5EF4-FFF2-40B4-BE49-F238E27FC236}">
                <a16:creationId xmlns:a16="http://schemas.microsoft.com/office/drawing/2014/main" id="{78616F90-A237-7A44-9DE6-198E7B605D02}"/>
              </a:ext>
            </a:extLst>
          </p:cNvPr>
          <p:cNvPicPr>
            <a:picLocks noChangeAspect="1"/>
          </p:cNvPicPr>
          <p:nvPr/>
        </p:nvPicPr>
        <p:blipFill>
          <a:blip r:embed="rId2"/>
          <a:stretch>
            <a:fillRect/>
          </a:stretch>
        </p:blipFill>
        <p:spPr>
          <a:xfrm>
            <a:off x="0" y="2759018"/>
            <a:ext cx="6517105" cy="4098982"/>
          </a:xfrm>
          <a:prstGeom prst="rect">
            <a:avLst/>
          </a:prstGeom>
        </p:spPr>
      </p:pic>
      <p:pic>
        <p:nvPicPr>
          <p:cNvPr id="18" name="Picture 17">
            <a:extLst>
              <a:ext uri="{FF2B5EF4-FFF2-40B4-BE49-F238E27FC236}">
                <a16:creationId xmlns:a16="http://schemas.microsoft.com/office/drawing/2014/main" id="{61188353-CA63-8641-BA8E-5E0D966EF2D8}"/>
              </a:ext>
            </a:extLst>
          </p:cNvPr>
          <p:cNvPicPr>
            <a:picLocks noChangeAspect="1"/>
          </p:cNvPicPr>
          <p:nvPr/>
        </p:nvPicPr>
        <p:blipFill>
          <a:blip r:embed="rId3"/>
          <a:stretch>
            <a:fillRect/>
          </a:stretch>
        </p:blipFill>
        <p:spPr>
          <a:xfrm>
            <a:off x="6710946" y="2754570"/>
            <a:ext cx="5481053" cy="4103430"/>
          </a:xfrm>
          <a:prstGeom prst="rect">
            <a:avLst/>
          </a:prstGeom>
        </p:spPr>
      </p:pic>
      <p:sp>
        <p:nvSpPr>
          <p:cNvPr id="8" name="TextBox 7">
            <a:extLst>
              <a:ext uri="{FF2B5EF4-FFF2-40B4-BE49-F238E27FC236}">
                <a16:creationId xmlns:a16="http://schemas.microsoft.com/office/drawing/2014/main" id="{3AFFD642-03FF-D84E-8B21-FEA430182183}"/>
              </a:ext>
            </a:extLst>
          </p:cNvPr>
          <p:cNvSpPr txBox="1"/>
          <p:nvPr/>
        </p:nvSpPr>
        <p:spPr>
          <a:xfrm>
            <a:off x="7490995" y="278715"/>
            <a:ext cx="7486316" cy="553998"/>
          </a:xfrm>
          <a:prstGeom prst="rect">
            <a:avLst/>
          </a:prstGeom>
          <a:noFill/>
        </p:spPr>
        <p:txBody>
          <a:bodyPr wrap="square">
            <a:spAutoFit/>
          </a:bodyPr>
          <a:lstStyle/>
          <a:p>
            <a:r>
              <a:rPr lang="ka-GE" sz="3000" b="1" i="1" dirty="0">
                <a:solidFill>
                  <a:srgbClr val="C00000"/>
                </a:solidFill>
                <a:latin typeface="HelveticaNeue-Bold"/>
              </a:rPr>
              <a:t>კახეთი</a:t>
            </a:r>
            <a:endParaRPr lang="en-US" sz="3000" i="1" dirty="0">
              <a:solidFill>
                <a:srgbClr val="C00000"/>
              </a:solidFill>
            </a:endParaRPr>
          </a:p>
        </p:txBody>
      </p:sp>
    </p:spTree>
    <p:extLst>
      <p:ext uri="{BB962C8B-B14F-4D97-AF65-F5344CB8AC3E}">
        <p14:creationId xmlns:p14="http://schemas.microsoft.com/office/powerpoint/2010/main" val="13862355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8252178-B194-E845-9F4A-099D4B8680B1}"/>
              </a:ext>
            </a:extLst>
          </p:cNvPr>
          <p:cNvSpPr txBox="1"/>
          <p:nvPr/>
        </p:nvSpPr>
        <p:spPr>
          <a:xfrm>
            <a:off x="230605" y="2660595"/>
            <a:ext cx="5865395" cy="2308324"/>
          </a:xfrm>
          <a:prstGeom prst="rect">
            <a:avLst/>
          </a:prstGeom>
          <a:noFill/>
        </p:spPr>
        <p:txBody>
          <a:bodyPr wrap="square">
            <a:spAutoFit/>
          </a:bodyPr>
          <a:lstStyle/>
          <a:p>
            <a:r>
              <a:rPr lang="en-US" sz="1800">
                <a:solidFill>
                  <a:srgbClr val="5C5E62"/>
                </a:solidFill>
                <a:latin typeface="HelveticaNeue"/>
              </a:rPr>
              <a:t>Historically Kakheti was often the centre of political turmoil however some of the most beautiful and important buildings were erected here and the church architecture is as diverse as wines in the region. Sighnaghi is a beautiful hill-town surrounded by medieval wall and providing panoramic views of the Alazani valley and Caucasus Mountains. Kakheti is the major producer of Georgian wines.</a:t>
            </a:r>
            <a:endParaRPr lang="en-US"/>
          </a:p>
        </p:txBody>
      </p:sp>
      <p:pic>
        <p:nvPicPr>
          <p:cNvPr id="5" name="Picture 4">
            <a:extLst>
              <a:ext uri="{FF2B5EF4-FFF2-40B4-BE49-F238E27FC236}">
                <a16:creationId xmlns:a16="http://schemas.microsoft.com/office/drawing/2014/main" id="{6239F080-370E-C947-A10D-F36165AE5E9E}"/>
              </a:ext>
            </a:extLst>
          </p:cNvPr>
          <p:cNvPicPr>
            <a:picLocks noChangeAspect="1"/>
          </p:cNvPicPr>
          <p:nvPr/>
        </p:nvPicPr>
        <p:blipFill>
          <a:blip r:embed="rId2"/>
          <a:stretch>
            <a:fillRect/>
          </a:stretch>
        </p:blipFill>
        <p:spPr>
          <a:xfrm>
            <a:off x="6366711" y="1573715"/>
            <a:ext cx="5825289" cy="5284286"/>
          </a:xfrm>
          <a:prstGeom prst="rect">
            <a:avLst/>
          </a:prstGeom>
        </p:spPr>
      </p:pic>
      <p:sp>
        <p:nvSpPr>
          <p:cNvPr id="6" name="Title 5">
            <a:extLst>
              <a:ext uri="{FF2B5EF4-FFF2-40B4-BE49-F238E27FC236}">
                <a16:creationId xmlns:a16="http://schemas.microsoft.com/office/drawing/2014/main" id="{C1862F74-1993-9643-92E8-83AD8E3B3BC5}"/>
              </a:ext>
            </a:extLst>
          </p:cNvPr>
          <p:cNvSpPr>
            <a:spLocks noGrp="1"/>
          </p:cNvSpPr>
          <p:nvPr>
            <p:ph type="title" idx="4294967295"/>
          </p:nvPr>
        </p:nvSpPr>
        <p:spPr>
          <a:xfrm>
            <a:off x="4645526" y="248151"/>
            <a:ext cx="10515600" cy="1325563"/>
          </a:xfrm>
        </p:spPr>
        <p:txBody>
          <a:bodyPr>
            <a:normAutofit/>
          </a:bodyPr>
          <a:lstStyle/>
          <a:p>
            <a:r>
              <a:rPr lang="en-US" sz="5200" b="1" i="1" u="sng" dirty="0" err="1">
                <a:solidFill>
                  <a:srgbClr val="C00000"/>
                </a:solidFill>
                <a:latin typeface="Algerian" pitchFamily="82" charset="77"/>
              </a:rPr>
              <a:t>Kakheti</a:t>
            </a:r>
            <a:endParaRPr lang="en-US" sz="5200" b="1" i="1" u="sng" dirty="0">
              <a:solidFill>
                <a:srgbClr val="C00000"/>
              </a:solidFill>
              <a:latin typeface="Algerian" pitchFamily="82" charset="77"/>
            </a:endParaRPr>
          </a:p>
        </p:txBody>
      </p:sp>
    </p:spTree>
    <p:extLst>
      <p:ext uri="{BB962C8B-B14F-4D97-AF65-F5344CB8AC3E}">
        <p14:creationId xmlns:p14="http://schemas.microsoft.com/office/powerpoint/2010/main" val="3248084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01F9B94-2490-5445-9981-856067378080}"/>
              </a:ext>
            </a:extLst>
          </p:cNvPr>
          <p:cNvSpPr>
            <a:spLocks noGrp="1"/>
          </p:cNvSpPr>
          <p:nvPr>
            <p:ph type="title"/>
          </p:nvPr>
        </p:nvSpPr>
        <p:spPr>
          <a:xfrm>
            <a:off x="3505200" y="412712"/>
            <a:ext cx="10515600" cy="1325563"/>
          </a:xfrm>
        </p:spPr>
        <p:txBody>
          <a:bodyPr>
            <a:normAutofit/>
          </a:bodyPr>
          <a:lstStyle/>
          <a:p>
            <a:r>
              <a:rPr lang="en-US" sz="5200" dirty="0">
                <a:solidFill>
                  <a:srgbClr val="C00000"/>
                </a:solidFill>
                <a:latin typeface="Algerian" pitchFamily="82" charset="77"/>
              </a:rPr>
              <a:t>Packages..</a:t>
            </a:r>
          </a:p>
        </p:txBody>
      </p:sp>
      <p:sp>
        <p:nvSpPr>
          <p:cNvPr id="3" name="Content Placeholder 2">
            <a:extLst>
              <a:ext uri="{FF2B5EF4-FFF2-40B4-BE49-F238E27FC236}">
                <a16:creationId xmlns:a16="http://schemas.microsoft.com/office/drawing/2014/main" id="{8BAF39B1-743D-DE46-88F9-647736D9C9C8}"/>
              </a:ext>
            </a:extLst>
          </p:cNvPr>
          <p:cNvSpPr>
            <a:spLocks noGrp="1"/>
          </p:cNvSpPr>
          <p:nvPr>
            <p:ph sz="half" idx="1"/>
          </p:nvPr>
        </p:nvSpPr>
        <p:spPr/>
        <p:txBody>
          <a:bodyPr>
            <a:normAutofit/>
          </a:bodyPr>
          <a:lstStyle/>
          <a:p>
            <a:r>
              <a:rPr lang="en-US" dirty="0"/>
              <a:t>2 day package</a:t>
            </a:r>
          </a:p>
          <a:p>
            <a:r>
              <a:rPr lang="en-US" dirty="0"/>
              <a:t>3 day package</a:t>
            </a:r>
          </a:p>
          <a:p>
            <a:r>
              <a:rPr lang="en-US" dirty="0"/>
              <a:t>4 day tour package</a:t>
            </a:r>
          </a:p>
          <a:p>
            <a:r>
              <a:rPr lang="en-US" dirty="0"/>
              <a:t>5 day tour package</a:t>
            </a:r>
          </a:p>
        </p:txBody>
      </p:sp>
      <p:sp>
        <p:nvSpPr>
          <p:cNvPr id="7" name="Content Placeholder 6">
            <a:extLst>
              <a:ext uri="{FF2B5EF4-FFF2-40B4-BE49-F238E27FC236}">
                <a16:creationId xmlns:a16="http://schemas.microsoft.com/office/drawing/2014/main" id="{42988BB2-5D68-FA42-8314-00BDCDB4C7FE}"/>
              </a:ext>
            </a:extLst>
          </p:cNvPr>
          <p:cNvSpPr>
            <a:spLocks noGrp="1"/>
          </p:cNvSpPr>
          <p:nvPr>
            <p:ph sz="half" idx="2"/>
          </p:nvPr>
        </p:nvSpPr>
        <p:spPr>
          <a:xfrm>
            <a:off x="6172202" y="1676682"/>
            <a:ext cx="5181600" cy="4351338"/>
          </a:xfrm>
        </p:spPr>
        <p:txBody>
          <a:bodyPr>
            <a:normAutofit/>
          </a:bodyPr>
          <a:lstStyle/>
          <a:p>
            <a:r>
              <a:rPr lang="en-US" dirty="0"/>
              <a:t>City tour, </a:t>
            </a:r>
            <a:r>
              <a:rPr lang="en-US" dirty="0" err="1"/>
              <a:t>kazbegi</a:t>
            </a:r>
            <a:endParaRPr lang="en-US" dirty="0"/>
          </a:p>
          <a:p>
            <a:r>
              <a:rPr lang="en-US" dirty="0"/>
              <a:t>City tour, </a:t>
            </a:r>
            <a:r>
              <a:rPr lang="en-US" dirty="0" err="1"/>
              <a:t>kazbegi</a:t>
            </a:r>
            <a:r>
              <a:rPr lang="en-US" dirty="0"/>
              <a:t>, </a:t>
            </a:r>
            <a:r>
              <a:rPr lang="en-US" dirty="0" err="1"/>
              <a:t>signagi</a:t>
            </a:r>
            <a:r>
              <a:rPr lang="en-US" dirty="0"/>
              <a:t> </a:t>
            </a:r>
            <a:r>
              <a:rPr lang="en-US" dirty="0" err="1"/>
              <a:t>kakheti</a:t>
            </a:r>
            <a:endParaRPr lang="en-US" dirty="0"/>
          </a:p>
          <a:p>
            <a:r>
              <a:rPr lang="en-US" dirty="0"/>
              <a:t>City tour, </a:t>
            </a:r>
            <a:r>
              <a:rPr lang="en-US" dirty="0" err="1"/>
              <a:t>kazbegi</a:t>
            </a:r>
            <a:r>
              <a:rPr lang="en-US" dirty="0"/>
              <a:t>, </a:t>
            </a:r>
            <a:r>
              <a:rPr lang="en-US" dirty="0" err="1"/>
              <a:t>signagi</a:t>
            </a:r>
            <a:r>
              <a:rPr lang="en-US" dirty="0"/>
              <a:t> </a:t>
            </a:r>
            <a:r>
              <a:rPr lang="en-US" dirty="0" err="1"/>
              <a:t>kakheti</a:t>
            </a:r>
            <a:r>
              <a:rPr lang="en-US" dirty="0"/>
              <a:t>, kutaisi</a:t>
            </a:r>
          </a:p>
          <a:p>
            <a:r>
              <a:rPr lang="en-US" dirty="0"/>
              <a:t>City tour, </a:t>
            </a:r>
            <a:r>
              <a:rPr lang="en-US" dirty="0" err="1"/>
              <a:t>kazbegi</a:t>
            </a:r>
            <a:r>
              <a:rPr lang="en-US" dirty="0"/>
              <a:t>, </a:t>
            </a:r>
            <a:r>
              <a:rPr lang="en-US" dirty="0" err="1"/>
              <a:t>signagi</a:t>
            </a:r>
            <a:r>
              <a:rPr lang="en-US" dirty="0"/>
              <a:t> </a:t>
            </a:r>
            <a:r>
              <a:rPr lang="en-US" dirty="0" err="1"/>
              <a:t>kakheti</a:t>
            </a:r>
            <a:r>
              <a:rPr lang="en-US" dirty="0"/>
              <a:t>, kutaisi &amp; gori</a:t>
            </a:r>
          </a:p>
        </p:txBody>
      </p:sp>
      <p:sp>
        <p:nvSpPr>
          <p:cNvPr id="5" name="TextBox 4">
            <a:extLst>
              <a:ext uri="{FF2B5EF4-FFF2-40B4-BE49-F238E27FC236}">
                <a16:creationId xmlns:a16="http://schemas.microsoft.com/office/drawing/2014/main" id="{B653A683-7DE2-9F42-B8F2-3561B8FC9F36}"/>
              </a:ext>
            </a:extLst>
          </p:cNvPr>
          <p:cNvSpPr txBox="1"/>
          <p:nvPr/>
        </p:nvSpPr>
        <p:spPr>
          <a:xfrm>
            <a:off x="2565066" y="4985967"/>
            <a:ext cx="6099342" cy="923330"/>
          </a:xfrm>
          <a:prstGeom prst="rect">
            <a:avLst/>
          </a:prstGeom>
          <a:noFill/>
        </p:spPr>
        <p:txBody>
          <a:bodyPr wrap="square">
            <a:spAutoFit/>
          </a:bodyPr>
          <a:lstStyle/>
          <a:p>
            <a:endParaRPr lang="en-US" dirty="0"/>
          </a:p>
        </p:txBody>
      </p:sp>
      <p:sp>
        <p:nvSpPr>
          <p:cNvPr id="8" name="TextBox 7">
            <a:extLst>
              <a:ext uri="{FF2B5EF4-FFF2-40B4-BE49-F238E27FC236}">
                <a16:creationId xmlns:a16="http://schemas.microsoft.com/office/drawing/2014/main" id="{CE33F727-1EA6-6040-8E42-934E2E1742EE}"/>
              </a:ext>
            </a:extLst>
          </p:cNvPr>
          <p:cNvSpPr txBox="1"/>
          <p:nvPr/>
        </p:nvSpPr>
        <p:spPr>
          <a:xfrm>
            <a:off x="3381208" y="5022730"/>
            <a:ext cx="7972592" cy="1785104"/>
          </a:xfrm>
          <a:prstGeom prst="rect">
            <a:avLst/>
          </a:prstGeom>
          <a:noFill/>
        </p:spPr>
        <p:txBody>
          <a:bodyPr wrap="square">
            <a:spAutoFit/>
          </a:bodyPr>
          <a:lstStyle/>
          <a:p>
            <a:r>
              <a:rPr lang="en-US" sz="2200" dirty="0">
                <a:solidFill>
                  <a:schemeClr val="accent2">
                    <a:lumMod val="75000"/>
                  </a:schemeClr>
                </a:solidFill>
              </a:rPr>
              <a:t>“We recommend sky high  Travel to anyone who will listen to us.  They anticipated every need and solved every potential stressor.”</a:t>
            </a:r>
          </a:p>
          <a:p>
            <a:endParaRPr lang="en-US" sz="2200" dirty="0">
              <a:solidFill>
                <a:schemeClr val="accent2">
                  <a:lumMod val="75000"/>
                </a:schemeClr>
              </a:solidFill>
            </a:endParaRPr>
          </a:p>
          <a:p>
            <a:pPr algn="r"/>
            <a:r>
              <a:rPr lang="en-US" sz="2200" i="1" dirty="0">
                <a:solidFill>
                  <a:schemeClr val="accent2">
                    <a:lumMod val="75000"/>
                  </a:schemeClr>
                </a:solidFill>
              </a:rPr>
              <a:t>~ Mr. RAHEEM</a:t>
            </a:r>
          </a:p>
        </p:txBody>
      </p:sp>
    </p:spTree>
    <p:extLst>
      <p:ext uri="{BB962C8B-B14F-4D97-AF65-F5344CB8AC3E}">
        <p14:creationId xmlns:p14="http://schemas.microsoft.com/office/powerpoint/2010/main" val="29199252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86DE9-A75F-7A4A-80B5-4543C7CAB059}"/>
              </a:ext>
            </a:extLst>
          </p:cNvPr>
          <p:cNvSpPr>
            <a:spLocks noGrp="1"/>
          </p:cNvSpPr>
          <p:nvPr>
            <p:ph type="title"/>
          </p:nvPr>
        </p:nvSpPr>
        <p:spPr>
          <a:xfrm>
            <a:off x="3605479" y="-203033"/>
            <a:ext cx="10515600" cy="1325563"/>
          </a:xfrm>
        </p:spPr>
        <p:txBody>
          <a:bodyPr>
            <a:normAutofit/>
          </a:bodyPr>
          <a:lstStyle/>
          <a:p>
            <a:r>
              <a:rPr lang="en-US" sz="5200" b="1" i="1" u="sng" dirty="0" err="1">
                <a:solidFill>
                  <a:srgbClr val="C00000"/>
                </a:solidFill>
                <a:latin typeface="Algerian" pitchFamily="82" charset="77"/>
              </a:rPr>
              <a:t>Kazbegi</a:t>
            </a:r>
            <a:endParaRPr lang="en-US" sz="5200" b="1" i="1" u="sng" dirty="0">
              <a:solidFill>
                <a:srgbClr val="C00000"/>
              </a:solidFill>
              <a:latin typeface="Algerian" pitchFamily="82" charset="77"/>
            </a:endParaRPr>
          </a:p>
        </p:txBody>
      </p:sp>
      <p:sp>
        <p:nvSpPr>
          <p:cNvPr id="3" name="Content Placeholder 2">
            <a:extLst>
              <a:ext uri="{FF2B5EF4-FFF2-40B4-BE49-F238E27FC236}">
                <a16:creationId xmlns:a16="http://schemas.microsoft.com/office/drawing/2014/main" id="{78BE1D14-9DEE-CF45-AE5D-C700FCD0CD9B}"/>
              </a:ext>
            </a:extLst>
          </p:cNvPr>
          <p:cNvSpPr>
            <a:spLocks noGrp="1"/>
          </p:cNvSpPr>
          <p:nvPr>
            <p:ph idx="1"/>
          </p:nvPr>
        </p:nvSpPr>
        <p:spPr>
          <a:xfrm>
            <a:off x="6448509" y="1002054"/>
            <a:ext cx="5707399" cy="4077946"/>
          </a:xfrm>
        </p:spPr>
        <p:txBody>
          <a:bodyPr>
            <a:noAutofit/>
          </a:bodyPr>
          <a:lstStyle/>
          <a:p>
            <a:r>
              <a:rPr lang="en-US" sz="2200" dirty="0"/>
              <a:t>According to tradition, </a:t>
            </a:r>
            <a:r>
              <a:rPr lang="en-US" sz="2200" dirty="0" err="1"/>
              <a:t>stepantsminda</a:t>
            </a:r>
            <a:r>
              <a:rPr lang="en-US" sz="2200" dirty="0"/>
              <a:t>, literally “Saint Stephan”, was named so after a Georgian Orthodox </a:t>
            </a:r>
            <a:r>
              <a:rPr lang="en-US" sz="2200" dirty="0" err="1"/>
              <a:t>momk</a:t>
            </a:r>
            <a:r>
              <a:rPr lang="en-US" sz="2200" dirty="0"/>
              <a:t> Stephan, who constructed a hermitage at this location on what later became the Georgian Military Highway. It came under the control of a local feudal magnate. The </a:t>
            </a:r>
            <a:r>
              <a:rPr lang="en-US" sz="2200" dirty="0" err="1"/>
              <a:t>chopikashvili</a:t>
            </a:r>
            <a:r>
              <a:rPr lang="en-US" sz="2200" dirty="0"/>
              <a:t> clan. Who were in charge of collecting tolls on travelers in the are in the late 18</a:t>
            </a:r>
            <a:r>
              <a:rPr lang="en-US" sz="2200" baseline="30000" dirty="0"/>
              <a:t>th</a:t>
            </a:r>
            <a:r>
              <a:rPr lang="en-US" sz="2200" dirty="0"/>
              <a:t> century.</a:t>
            </a:r>
          </a:p>
          <a:p>
            <a:r>
              <a:rPr lang="en-US" sz="2200" dirty="0" err="1"/>
              <a:t>Stepantsiminda</a:t>
            </a:r>
            <a:r>
              <a:rPr lang="en-US" sz="2200" dirty="0"/>
              <a:t> is known for its scenic location in the Greater Caucasus mountains, and is a center for trekkers and mountain climbing, Local attractions include the </a:t>
            </a:r>
            <a:r>
              <a:rPr lang="en-US" sz="2200" dirty="0" err="1"/>
              <a:t>Kazbegi</a:t>
            </a:r>
            <a:r>
              <a:rPr lang="en-US" sz="2200" dirty="0"/>
              <a:t> Museum and Ethnographic Museum in town, and the Great Trinity Church outside of town, as well as Mount </a:t>
            </a:r>
            <a:r>
              <a:rPr lang="en-US" sz="2200" dirty="0" err="1"/>
              <a:t>Kazbegi</a:t>
            </a:r>
            <a:r>
              <a:rPr lang="en-US" sz="2200" dirty="0"/>
              <a:t> itself and the alpine meadows and forests of the surrounding </a:t>
            </a:r>
            <a:r>
              <a:rPr lang="en-US" sz="2200" dirty="0" err="1"/>
              <a:t>Kazbegi</a:t>
            </a:r>
            <a:r>
              <a:rPr lang="en-US" sz="2200" dirty="0"/>
              <a:t> Nature Reserve</a:t>
            </a:r>
          </a:p>
        </p:txBody>
      </p:sp>
      <p:sp>
        <p:nvSpPr>
          <p:cNvPr id="5" name="TextBox 4">
            <a:extLst>
              <a:ext uri="{FF2B5EF4-FFF2-40B4-BE49-F238E27FC236}">
                <a16:creationId xmlns:a16="http://schemas.microsoft.com/office/drawing/2014/main" id="{92E5C4AF-5343-E843-8DAA-6806E8731C45}"/>
              </a:ext>
            </a:extLst>
          </p:cNvPr>
          <p:cNvSpPr txBox="1"/>
          <p:nvPr/>
        </p:nvSpPr>
        <p:spPr>
          <a:xfrm>
            <a:off x="6877066" y="182749"/>
            <a:ext cx="7026776" cy="553998"/>
          </a:xfrm>
          <a:prstGeom prst="rect">
            <a:avLst/>
          </a:prstGeom>
          <a:noFill/>
        </p:spPr>
        <p:txBody>
          <a:bodyPr wrap="square">
            <a:spAutoFit/>
          </a:bodyPr>
          <a:lstStyle/>
          <a:p>
            <a:r>
              <a:rPr lang="ka-GE" sz="3000" b="1" i="1" dirty="0">
                <a:solidFill>
                  <a:srgbClr val="C00000"/>
                </a:solidFill>
                <a:latin typeface="HelveticaNeue"/>
              </a:rPr>
              <a:t>ყაზბეგი</a:t>
            </a:r>
            <a:endParaRPr lang="en-US" sz="3000" b="1" i="1" dirty="0">
              <a:solidFill>
                <a:srgbClr val="C00000"/>
              </a:solidFill>
            </a:endParaRPr>
          </a:p>
        </p:txBody>
      </p:sp>
      <p:pic>
        <p:nvPicPr>
          <p:cNvPr id="8" name="Picture 7">
            <a:extLst>
              <a:ext uri="{FF2B5EF4-FFF2-40B4-BE49-F238E27FC236}">
                <a16:creationId xmlns:a16="http://schemas.microsoft.com/office/drawing/2014/main" id="{45DE9C23-8C9A-D948-A40B-C3B3F65C9F78}"/>
              </a:ext>
            </a:extLst>
          </p:cNvPr>
          <p:cNvPicPr>
            <a:picLocks noChangeAspect="1"/>
          </p:cNvPicPr>
          <p:nvPr/>
        </p:nvPicPr>
        <p:blipFill>
          <a:blip r:embed="rId2"/>
          <a:stretch>
            <a:fillRect/>
          </a:stretch>
        </p:blipFill>
        <p:spPr>
          <a:xfrm>
            <a:off x="-1" y="1122530"/>
            <a:ext cx="6366711" cy="5735470"/>
          </a:xfrm>
          <a:prstGeom prst="rect">
            <a:avLst/>
          </a:prstGeom>
        </p:spPr>
      </p:pic>
    </p:spTree>
    <p:extLst>
      <p:ext uri="{BB962C8B-B14F-4D97-AF65-F5344CB8AC3E}">
        <p14:creationId xmlns:p14="http://schemas.microsoft.com/office/powerpoint/2010/main" val="31810145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C0397ED-2B5D-B748-BCC4-27C2B222D8AF}"/>
              </a:ext>
            </a:extLst>
          </p:cNvPr>
          <p:cNvSpPr>
            <a:spLocks noGrp="1"/>
          </p:cNvSpPr>
          <p:nvPr>
            <p:ph type="body" idx="1"/>
          </p:nvPr>
        </p:nvSpPr>
        <p:spPr/>
        <p:txBody>
          <a:bodyPr/>
          <a:lstStyle/>
          <a:p>
            <a:r>
              <a:rPr lang="en-US" sz="2400" b="1" i="1" u="sng" dirty="0" err="1">
                <a:solidFill>
                  <a:srgbClr val="C00000"/>
                </a:solidFill>
                <a:latin typeface="Algerian" pitchFamily="82" charset="77"/>
              </a:rPr>
              <a:t>Gudauri</a:t>
            </a:r>
            <a:endParaRPr lang="en-US" dirty="0"/>
          </a:p>
        </p:txBody>
      </p:sp>
      <p:sp>
        <p:nvSpPr>
          <p:cNvPr id="5" name="Text Placeholder 4">
            <a:extLst>
              <a:ext uri="{FF2B5EF4-FFF2-40B4-BE49-F238E27FC236}">
                <a16:creationId xmlns:a16="http://schemas.microsoft.com/office/drawing/2014/main" id="{AD59E24F-EDD5-4C44-B6B0-10ED4E958E8E}"/>
              </a:ext>
            </a:extLst>
          </p:cNvPr>
          <p:cNvSpPr>
            <a:spLocks noGrp="1"/>
          </p:cNvSpPr>
          <p:nvPr>
            <p:ph type="body" sz="quarter" idx="3"/>
          </p:nvPr>
        </p:nvSpPr>
        <p:spPr/>
        <p:txBody>
          <a:bodyPr/>
          <a:lstStyle/>
          <a:p>
            <a:r>
              <a:rPr lang="en-US" sz="2400" b="1" i="1">
                <a:solidFill>
                  <a:srgbClr val="C00000"/>
                </a:solidFill>
                <a:latin typeface="Algerian" pitchFamily="82" charset="77"/>
              </a:rPr>
              <a:t>Ananuri </a:t>
            </a:r>
            <a:endParaRPr lang="en-US"/>
          </a:p>
        </p:txBody>
      </p:sp>
      <p:pic>
        <p:nvPicPr>
          <p:cNvPr id="8" name="Content Placeholder 9">
            <a:extLst>
              <a:ext uri="{FF2B5EF4-FFF2-40B4-BE49-F238E27FC236}">
                <a16:creationId xmlns:a16="http://schemas.microsoft.com/office/drawing/2014/main" id="{E0272003-2DA3-9F41-92B7-7993678FB7C7}"/>
              </a:ext>
            </a:extLst>
          </p:cNvPr>
          <p:cNvPicPr>
            <a:picLocks noGrp="1" noChangeAspect="1"/>
          </p:cNvPicPr>
          <p:nvPr>
            <p:ph sz="half" idx="2"/>
          </p:nvPr>
        </p:nvPicPr>
        <p:blipFill>
          <a:blip r:embed="rId2"/>
          <a:stretch>
            <a:fillRect/>
          </a:stretch>
        </p:blipFill>
        <p:spPr>
          <a:xfrm>
            <a:off x="836612" y="2505075"/>
            <a:ext cx="4865157" cy="3684588"/>
          </a:xfrm>
          <a:prstGeom prst="rect">
            <a:avLst/>
          </a:prstGeom>
        </p:spPr>
      </p:pic>
      <p:pic>
        <p:nvPicPr>
          <p:cNvPr id="7" name="Content Placeholder 6">
            <a:extLst>
              <a:ext uri="{FF2B5EF4-FFF2-40B4-BE49-F238E27FC236}">
                <a16:creationId xmlns:a16="http://schemas.microsoft.com/office/drawing/2014/main" id="{FBF0E603-CB44-E244-A691-2CD560DD5792}"/>
              </a:ext>
            </a:extLst>
          </p:cNvPr>
          <p:cNvPicPr>
            <a:picLocks noGrp="1" noChangeAspect="1"/>
          </p:cNvPicPr>
          <p:nvPr>
            <p:ph sz="quarter" idx="4"/>
          </p:nvPr>
        </p:nvPicPr>
        <p:blipFill>
          <a:blip r:embed="rId3"/>
          <a:stretch>
            <a:fillRect/>
          </a:stretch>
        </p:blipFill>
        <p:spPr>
          <a:xfrm>
            <a:off x="6217557" y="2543578"/>
            <a:ext cx="4758872" cy="3684588"/>
          </a:xfrm>
          <a:prstGeom prst="rect">
            <a:avLst/>
          </a:prstGeom>
        </p:spPr>
      </p:pic>
      <p:sp>
        <p:nvSpPr>
          <p:cNvPr id="11" name="Title 10">
            <a:extLst>
              <a:ext uri="{FF2B5EF4-FFF2-40B4-BE49-F238E27FC236}">
                <a16:creationId xmlns:a16="http://schemas.microsoft.com/office/drawing/2014/main" id="{9FDF49B5-4A0A-9744-92B5-06C8515AAB26}"/>
              </a:ext>
            </a:extLst>
          </p:cNvPr>
          <p:cNvSpPr>
            <a:spLocks noGrp="1"/>
          </p:cNvSpPr>
          <p:nvPr>
            <p:ph type="title"/>
          </p:nvPr>
        </p:nvSpPr>
        <p:spPr>
          <a:xfrm>
            <a:off x="3448760" y="104775"/>
            <a:ext cx="10515600" cy="1325563"/>
          </a:xfrm>
        </p:spPr>
        <p:txBody>
          <a:bodyPr>
            <a:normAutofit/>
          </a:bodyPr>
          <a:lstStyle/>
          <a:p>
            <a:r>
              <a:rPr lang="en-US" sz="5200" b="1" i="1" u="sng" dirty="0" err="1">
                <a:solidFill>
                  <a:srgbClr val="C00000"/>
                </a:solidFill>
                <a:latin typeface="Algerian" pitchFamily="82" charset="77"/>
              </a:rPr>
              <a:t>Kazbegi</a:t>
            </a:r>
            <a:endParaRPr lang="en-US" sz="5200" b="1" i="1" u="sng" dirty="0">
              <a:solidFill>
                <a:srgbClr val="C00000"/>
              </a:solidFill>
              <a:latin typeface="Algerian" pitchFamily="82" charset="77"/>
            </a:endParaRPr>
          </a:p>
        </p:txBody>
      </p:sp>
      <p:sp>
        <p:nvSpPr>
          <p:cNvPr id="13" name="TextBox 12">
            <a:extLst>
              <a:ext uri="{FF2B5EF4-FFF2-40B4-BE49-F238E27FC236}">
                <a16:creationId xmlns:a16="http://schemas.microsoft.com/office/drawing/2014/main" id="{4FBA6D68-239A-A84E-AB59-11FC62A1898F}"/>
              </a:ext>
            </a:extLst>
          </p:cNvPr>
          <p:cNvSpPr txBox="1"/>
          <p:nvPr/>
        </p:nvSpPr>
        <p:spPr>
          <a:xfrm>
            <a:off x="6716127" y="500785"/>
            <a:ext cx="6099342" cy="553998"/>
          </a:xfrm>
          <a:prstGeom prst="rect">
            <a:avLst/>
          </a:prstGeom>
          <a:noFill/>
        </p:spPr>
        <p:txBody>
          <a:bodyPr wrap="square">
            <a:spAutoFit/>
          </a:bodyPr>
          <a:lstStyle/>
          <a:p>
            <a:r>
              <a:rPr lang="ka-GE" sz="3000" b="1" i="1" dirty="0">
                <a:solidFill>
                  <a:srgbClr val="C00000"/>
                </a:solidFill>
                <a:latin typeface="HelveticaNeue"/>
              </a:rPr>
              <a:t>ყაზბეგი</a:t>
            </a:r>
            <a:endParaRPr lang="en-US" sz="3000" dirty="0"/>
          </a:p>
        </p:txBody>
      </p:sp>
    </p:spTree>
    <p:extLst>
      <p:ext uri="{BB962C8B-B14F-4D97-AF65-F5344CB8AC3E}">
        <p14:creationId xmlns:p14="http://schemas.microsoft.com/office/powerpoint/2010/main" val="10799626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688255A-5432-B745-A39C-B4BACC019B1B}"/>
              </a:ext>
            </a:extLst>
          </p:cNvPr>
          <p:cNvPicPr>
            <a:picLocks noChangeAspect="1"/>
          </p:cNvPicPr>
          <p:nvPr/>
        </p:nvPicPr>
        <p:blipFill>
          <a:blip r:embed="rId2"/>
          <a:stretch>
            <a:fillRect/>
          </a:stretch>
        </p:blipFill>
        <p:spPr>
          <a:xfrm>
            <a:off x="0" y="2606842"/>
            <a:ext cx="12192000" cy="4251158"/>
          </a:xfrm>
          <a:prstGeom prst="rect">
            <a:avLst/>
          </a:prstGeom>
        </p:spPr>
      </p:pic>
      <p:sp>
        <p:nvSpPr>
          <p:cNvPr id="3" name="Title 2">
            <a:extLst>
              <a:ext uri="{FF2B5EF4-FFF2-40B4-BE49-F238E27FC236}">
                <a16:creationId xmlns:a16="http://schemas.microsoft.com/office/drawing/2014/main" id="{2B461FBE-2F2C-8C41-B1CB-A24E9B771F60}"/>
              </a:ext>
            </a:extLst>
          </p:cNvPr>
          <p:cNvSpPr>
            <a:spLocks noGrp="1"/>
          </p:cNvSpPr>
          <p:nvPr>
            <p:ph type="title"/>
          </p:nvPr>
        </p:nvSpPr>
        <p:spPr>
          <a:xfrm>
            <a:off x="4146885" y="-30282"/>
            <a:ext cx="10515600" cy="1325563"/>
          </a:xfrm>
        </p:spPr>
        <p:txBody>
          <a:bodyPr>
            <a:normAutofit/>
          </a:bodyPr>
          <a:lstStyle/>
          <a:p>
            <a:r>
              <a:rPr lang="en-US" sz="5200" b="1" i="1" dirty="0" err="1">
                <a:solidFill>
                  <a:srgbClr val="C00000"/>
                </a:solidFill>
                <a:latin typeface="Algerian" pitchFamily="82" charset="77"/>
              </a:rPr>
              <a:t>Ananuri</a:t>
            </a:r>
            <a:r>
              <a:rPr lang="en-US" sz="5200" b="1" i="1" dirty="0">
                <a:solidFill>
                  <a:srgbClr val="C00000"/>
                </a:solidFill>
                <a:latin typeface="Algerian" pitchFamily="82" charset="77"/>
              </a:rPr>
              <a:t> </a:t>
            </a:r>
          </a:p>
        </p:txBody>
      </p:sp>
      <p:sp>
        <p:nvSpPr>
          <p:cNvPr id="10" name="Content Placeholder 9">
            <a:extLst>
              <a:ext uri="{FF2B5EF4-FFF2-40B4-BE49-F238E27FC236}">
                <a16:creationId xmlns:a16="http://schemas.microsoft.com/office/drawing/2014/main" id="{E71E9B5C-7530-E845-9DDB-C433631DCC9B}"/>
              </a:ext>
            </a:extLst>
          </p:cNvPr>
          <p:cNvSpPr>
            <a:spLocks noGrp="1"/>
          </p:cNvSpPr>
          <p:nvPr>
            <p:ph idx="1"/>
          </p:nvPr>
        </p:nvSpPr>
        <p:spPr>
          <a:xfrm>
            <a:off x="838200" y="1063836"/>
            <a:ext cx="10515600" cy="2270627"/>
          </a:xfrm>
        </p:spPr>
        <p:txBody>
          <a:bodyPr>
            <a:normAutofit/>
          </a:bodyPr>
          <a:lstStyle/>
          <a:p>
            <a:r>
              <a:rPr lang="en-US" sz="2200" dirty="0" err="1"/>
              <a:t>Ananuri</a:t>
            </a:r>
            <a:r>
              <a:rPr lang="en-US" sz="2200" dirty="0"/>
              <a:t> is a castle complex on the </a:t>
            </a:r>
            <a:r>
              <a:rPr lang="en-US" sz="2200" dirty="0" err="1"/>
              <a:t>Aragvi</a:t>
            </a:r>
            <a:r>
              <a:rPr lang="en-US" sz="2200" dirty="0"/>
              <a:t> River in Georgia, about 45 miles (72 </a:t>
            </a:r>
            <a:r>
              <a:rPr lang="en-US" sz="2200" dirty="0" err="1"/>
              <a:t>kilometres</a:t>
            </a:r>
            <a:r>
              <a:rPr lang="en-US" sz="2200" dirty="0"/>
              <a:t>) from tbilisi</a:t>
            </a:r>
          </a:p>
          <a:p>
            <a:r>
              <a:rPr lang="en-US" sz="2200" dirty="0" err="1"/>
              <a:t>Ananuri</a:t>
            </a:r>
            <a:r>
              <a:rPr lang="en-US" sz="2200" dirty="0"/>
              <a:t> was a castle and seat of the </a:t>
            </a:r>
            <a:r>
              <a:rPr lang="en-US" sz="2200" dirty="0" err="1"/>
              <a:t>eristavis</a:t>
            </a:r>
            <a:r>
              <a:rPr lang="en-US" sz="2200" dirty="0"/>
              <a:t> (Dukes) of </a:t>
            </a:r>
            <a:r>
              <a:rPr lang="en-US" sz="2200" dirty="0" err="1"/>
              <a:t>Aragvi</a:t>
            </a:r>
            <a:r>
              <a:rPr lang="en-US" sz="2200" dirty="0"/>
              <a:t>, a feudal dynasty which ruled the are from the 13</a:t>
            </a:r>
            <a:r>
              <a:rPr lang="en-US" sz="2200" baseline="30000" dirty="0"/>
              <a:t>th</a:t>
            </a:r>
            <a:r>
              <a:rPr lang="en-US" sz="2200" dirty="0"/>
              <a:t> century, the castle was the scene of numerous battles.</a:t>
            </a:r>
          </a:p>
        </p:txBody>
      </p:sp>
      <p:sp>
        <p:nvSpPr>
          <p:cNvPr id="9" name="TextBox 8">
            <a:extLst>
              <a:ext uri="{FF2B5EF4-FFF2-40B4-BE49-F238E27FC236}">
                <a16:creationId xmlns:a16="http://schemas.microsoft.com/office/drawing/2014/main" id="{F62F6975-657E-184B-A3D3-7CC8983DA1E7}"/>
              </a:ext>
            </a:extLst>
          </p:cNvPr>
          <p:cNvSpPr txBox="1"/>
          <p:nvPr/>
        </p:nvSpPr>
        <p:spPr>
          <a:xfrm>
            <a:off x="7110329" y="322736"/>
            <a:ext cx="7285788" cy="553998"/>
          </a:xfrm>
          <a:prstGeom prst="rect">
            <a:avLst/>
          </a:prstGeom>
          <a:noFill/>
        </p:spPr>
        <p:txBody>
          <a:bodyPr wrap="square">
            <a:spAutoFit/>
          </a:bodyPr>
          <a:lstStyle/>
          <a:p>
            <a:r>
              <a:rPr lang="ka-GE" sz="3000" b="1" i="1" dirty="0">
                <a:solidFill>
                  <a:srgbClr val="C00000"/>
                </a:solidFill>
                <a:latin typeface="HelveticaNeue"/>
              </a:rPr>
              <a:t>ანანური</a:t>
            </a:r>
            <a:endParaRPr lang="en-US" sz="3000" b="1" i="1" dirty="0">
              <a:solidFill>
                <a:srgbClr val="C00000"/>
              </a:solidFill>
            </a:endParaRPr>
          </a:p>
        </p:txBody>
      </p:sp>
    </p:spTree>
    <p:extLst>
      <p:ext uri="{BB962C8B-B14F-4D97-AF65-F5344CB8AC3E}">
        <p14:creationId xmlns:p14="http://schemas.microsoft.com/office/powerpoint/2010/main" val="25461634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0F822-5499-3C4E-97EF-7352F2ED0340}"/>
              </a:ext>
            </a:extLst>
          </p:cNvPr>
          <p:cNvSpPr>
            <a:spLocks noGrp="1"/>
          </p:cNvSpPr>
          <p:nvPr>
            <p:ph type="title" idx="4294967295"/>
          </p:nvPr>
        </p:nvSpPr>
        <p:spPr>
          <a:xfrm>
            <a:off x="4394869" y="-53357"/>
            <a:ext cx="10515600" cy="1325563"/>
          </a:xfrm>
        </p:spPr>
        <p:txBody>
          <a:bodyPr>
            <a:normAutofit/>
          </a:bodyPr>
          <a:lstStyle/>
          <a:p>
            <a:r>
              <a:rPr lang="en-US" sz="5200" b="1" i="1" u="sng" dirty="0" err="1">
                <a:solidFill>
                  <a:srgbClr val="C00000"/>
                </a:solidFill>
                <a:latin typeface="Algerian" pitchFamily="82" charset="77"/>
              </a:rPr>
              <a:t>Gudauri</a:t>
            </a:r>
            <a:endParaRPr lang="en-US" sz="5200" b="1" i="1" u="sng" dirty="0">
              <a:solidFill>
                <a:srgbClr val="C00000"/>
              </a:solidFill>
              <a:latin typeface="Algerian" pitchFamily="82" charset="77"/>
            </a:endParaRPr>
          </a:p>
        </p:txBody>
      </p:sp>
      <p:pic>
        <p:nvPicPr>
          <p:cNvPr id="6" name="Picture 5">
            <a:extLst>
              <a:ext uri="{FF2B5EF4-FFF2-40B4-BE49-F238E27FC236}">
                <a16:creationId xmlns:a16="http://schemas.microsoft.com/office/drawing/2014/main" id="{3575360B-4025-7544-8B2D-B7EC20DE69C8}"/>
              </a:ext>
            </a:extLst>
          </p:cNvPr>
          <p:cNvPicPr>
            <a:picLocks noChangeAspect="1"/>
          </p:cNvPicPr>
          <p:nvPr/>
        </p:nvPicPr>
        <p:blipFill>
          <a:blip r:embed="rId2"/>
          <a:stretch>
            <a:fillRect/>
          </a:stretch>
        </p:blipFill>
        <p:spPr>
          <a:xfrm>
            <a:off x="0" y="1235224"/>
            <a:ext cx="5890457" cy="5622775"/>
          </a:xfrm>
          <a:prstGeom prst="rect">
            <a:avLst/>
          </a:prstGeom>
        </p:spPr>
      </p:pic>
      <p:sp>
        <p:nvSpPr>
          <p:cNvPr id="7" name="TextBox 6">
            <a:extLst>
              <a:ext uri="{FF2B5EF4-FFF2-40B4-BE49-F238E27FC236}">
                <a16:creationId xmlns:a16="http://schemas.microsoft.com/office/drawing/2014/main" id="{8EB7DE4E-1D8A-934E-BF38-BAF2FF5CDABC}"/>
              </a:ext>
            </a:extLst>
          </p:cNvPr>
          <p:cNvSpPr txBox="1"/>
          <p:nvPr/>
        </p:nvSpPr>
        <p:spPr>
          <a:xfrm>
            <a:off x="6130256" y="1272206"/>
            <a:ext cx="6224670" cy="2769989"/>
          </a:xfrm>
          <a:prstGeom prst="rect">
            <a:avLst/>
          </a:prstGeom>
          <a:noFill/>
        </p:spPr>
        <p:txBody>
          <a:bodyPr wrap="square">
            <a:spAutoFit/>
          </a:bodyPr>
          <a:lstStyle/>
          <a:p>
            <a:r>
              <a:rPr lang="en-US" sz="3000" b="1" i="1" dirty="0" err="1">
                <a:solidFill>
                  <a:schemeClr val="accent1"/>
                </a:solidFill>
                <a:latin typeface="HelveticaNeue"/>
              </a:rPr>
              <a:t>Heliski</a:t>
            </a:r>
            <a:endParaRPr lang="en-US" sz="3000" b="1" i="1" dirty="0">
              <a:solidFill>
                <a:schemeClr val="accent1"/>
              </a:solidFill>
              <a:latin typeface="HelveticaNeue"/>
            </a:endParaRPr>
          </a:p>
          <a:p>
            <a:r>
              <a:rPr lang="en-US" sz="1800" dirty="0">
                <a:solidFill>
                  <a:srgbClr val="222222"/>
                </a:solidFill>
                <a:latin typeface="HelveticaNeue"/>
              </a:rPr>
              <a:t>provides skiers with access to some of the finest powder-snow in the Caucasus.</a:t>
            </a:r>
            <a:r>
              <a:rPr lang="en-US" dirty="0">
                <a:solidFill>
                  <a:srgbClr val="3366CC"/>
                </a:solidFill>
                <a:latin typeface="HelveticaNeue"/>
              </a:rPr>
              <a:t> </a:t>
            </a:r>
            <a:r>
              <a:rPr lang="en-US" dirty="0">
                <a:latin typeface="HelveticaNeue"/>
              </a:rPr>
              <a:t>With</a:t>
            </a:r>
            <a:r>
              <a:rPr lang="en-US" sz="1800" dirty="0">
                <a:solidFill>
                  <a:srgbClr val="222222"/>
                </a:solidFill>
                <a:latin typeface="HelveticaNeue"/>
              </a:rPr>
              <a:t> helicopters granted almost unrestricted access to local mountains, skiers can experience some of the most sublime runs in Europe - at altitudes between 1,500 and 4,200 meters above sea level. The helicopters drop clients off on mountain tops, glaciers, fabulous ridges, and in the hands of highly experienced guides.</a:t>
            </a:r>
            <a:endParaRPr lang="en-US" dirty="0"/>
          </a:p>
        </p:txBody>
      </p:sp>
      <p:sp>
        <p:nvSpPr>
          <p:cNvPr id="11" name="TextBox 10">
            <a:extLst>
              <a:ext uri="{FF2B5EF4-FFF2-40B4-BE49-F238E27FC236}">
                <a16:creationId xmlns:a16="http://schemas.microsoft.com/office/drawing/2014/main" id="{B032D47B-B681-E24E-9242-9870321B6976}"/>
              </a:ext>
            </a:extLst>
          </p:cNvPr>
          <p:cNvSpPr txBox="1"/>
          <p:nvPr/>
        </p:nvSpPr>
        <p:spPr>
          <a:xfrm>
            <a:off x="6096000" y="5107880"/>
            <a:ext cx="6224670" cy="1384995"/>
          </a:xfrm>
          <a:prstGeom prst="rect">
            <a:avLst/>
          </a:prstGeom>
          <a:noFill/>
        </p:spPr>
        <p:txBody>
          <a:bodyPr wrap="square">
            <a:spAutoFit/>
          </a:bodyPr>
          <a:lstStyle/>
          <a:p>
            <a:r>
              <a:rPr lang="en-US" sz="3000" b="1" i="1" dirty="0">
                <a:solidFill>
                  <a:schemeClr val="accent1"/>
                </a:solidFill>
                <a:latin typeface="HelveticaNeue"/>
              </a:rPr>
              <a:t>Speed riding and paragliding</a:t>
            </a:r>
          </a:p>
          <a:p>
            <a:r>
              <a:rPr lang="en-US" sz="1800" dirty="0" err="1">
                <a:latin typeface="HelveticaNeue"/>
              </a:rPr>
              <a:t>Gudauri</a:t>
            </a:r>
            <a:r>
              <a:rPr lang="en-US" sz="1800" dirty="0">
                <a:solidFill>
                  <a:srgbClr val="222222"/>
                </a:solidFill>
                <a:latin typeface="HelveticaNeue"/>
              </a:rPr>
              <a:t> is Georgia's most renowned site for </a:t>
            </a:r>
            <a:r>
              <a:rPr lang="en-US" sz="1800" dirty="0" err="1">
                <a:solidFill>
                  <a:srgbClr val="222222"/>
                </a:solidFill>
                <a:latin typeface="HelveticaNeue"/>
              </a:rPr>
              <a:t>speedriding</a:t>
            </a:r>
            <a:r>
              <a:rPr lang="en-US" sz="1800" dirty="0">
                <a:solidFill>
                  <a:srgbClr val="222222"/>
                </a:solidFill>
                <a:latin typeface="HelveticaNeue"/>
              </a:rPr>
              <a:t> and paragliding. Experienced instructors are employed to accompany customers in the said activities.</a:t>
            </a:r>
            <a:endParaRPr lang="en-US" dirty="0"/>
          </a:p>
        </p:txBody>
      </p:sp>
      <p:sp>
        <p:nvSpPr>
          <p:cNvPr id="13" name="TextBox 12">
            <a:extLst>
              <a:ext uri="{FF2B5EF4-FFF2-40B4-BE49-F238E27FC236}">
                <a16:creationId xmlns:a16="http://schemas.microsoft.com/office/drawing/2014/main" id="{A1C4734A-FF35-064E-B056-54B614F108C5}"/>
              </a:ext>
            </a:extLst>
          </p:cNvPr>
          <p:cNvSpPr txBox="1"/>
          <p:nvPr/>
        </p:nvSpPr>
        <p:spPr>
          <a:xfrm>
            <a:off x="7641391" y="238158"/>
            <a:ext cx="7452894" cy="553998"/>
          </a:xfrm>
          <a:prstGeom prst="rect">
            <a:avLst/>
          </a:prstGeom>
          <a:noFill/>
        </p:spPr>
        <p:txBody>
          <a:bodyPr wrap="square">
            <a:spAutoFit/>
          </a:bodyPr>
          <a:lstStyle/>
          <a:p>
            <a:r>
              <a:rPr lang="ka-GE" sz="3000" b="1" i="1" dirty="0">
                <a:solidFill>
                  <a:srgbClr val="C00000"/>
                </a:solidFill>
                <a:latin typeface="HelveticaNeue-Bold"/>
              </a:rPr>
              <a:t>გუდაური</a:t>
            </a:r>
            <a:endParaRPr lang="en-US" sz="3000" i="1" dirty="0">
              <a:solidFill>
                <a:srgbClr val="C00000"/>
              </a:solidFill>
              <a:latin typeface="Algerian" pitchFamily="82" charset="77"/>
            </a:endParaRPr>
          </a:p>
        </p:txBody>
      </p:sp>
    </p:spTree>
    <p:extLst>
      <p:ext uri="{BB962C8B-B14F-4D97-AF65-F5344CB8AC3E}">
        <p14:creationId xmlns:p14="http://schemas.microsoft.com/office/powerpoint/2010/main" val="12377010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D44F077-729D-5748-8BBA-9CBBB5735461}"/>
              </a:ext>
            </a:extLst>
          </p:cNvPr>
          <p:cNvPicPr>
            <a:picLocks noChangeAspect="1"/>
          </p:cNvPicPr>
          <p:nvPr/>
        </p:nvPicPr>
        <p:blipFill>
          <a:blip r:embed="rId2"/>
          <a:stretch>
            <a:fillRect/>
          </a:stretch>
        </p:blipFill>
        <p:spPr>
          <a:xfrm>
            <a:off x="6441908" y="1370264"/>
            <a:ext cx="5750091" cy="5487736"/>
          </a:xfrm>
          <a:prstGeom prst="rect">
            <a:avLst/>
          </a:prstGeom>
        </p:spPr>
      </p:pic>
      <p:sp>
        <p:nvSpPr>
          <p:cNvPr id="8" name="TextBox 7">
            <a:extLst>
              <a:ext uri="{FF2B5EF4-FFF2-40B4-BE49-F238E27FC236}">
                <a16:creationId xmlns:a16="http://schemas.microsoft.com/office/drawing/2014/main" id="{82BC5C9C-A900-E84D-ABCE-3D4EC5EAAEE7}"/>
              </a:ext>
            </a:extLst>
          </p:cNvPr>
          <p:cNvSpPr txBox="1"/>
          <p:nvPr/>
        </p:nvSpPr>
        <p:spPr>
          <a:xfrm>
            <a:off x="342566" y="2576763"/>
            <a:ext cx="6099342" cy="2492990"/>
          </a:xfrm>
          <a:prstGeom prst="rect">
            <a:avLst/>
          </a:prstGeom>
          <a:noFill/>
        </p:spPr>
        <p:txBody>
          <a:bodyPr wrap="square">
            <a:spAutoFit/>
          </a:bodyPr>
          <a:lstStyle/>
          <a:p>
            <a:r>
              <a:rPr lang="en-US" sz="3000" b="1" i="1" dirty="0">
                <a:solidFill>
                  <a:schemeClr val="accent1"/>
                </a:solidFill>
                <a:latin typeface="HelveticaNeue"/>
              </a:rPr>
              <a:t>Ski touring</a:t>
            </a:r>
          </a:p>
          <a:p>
            <a:r>
              <a:rPr lang="en-US" sz="1800" dirty="0">
                <a:latin typeface="HelveticaNeue"/>
              </a:rPr>
              <a:t>The </a:t>
            </a:r>
            <a:r>
              <a:rPr lang="en-US" sz="1800" dirty="0" err="1">
                <a:latin typeface="HelveticaNeue"/>
              </a:rPr>
              <a:t>Gadauri</a:t>
            </a:r>
            <a:r>
              <a:rPr lang="en-US" sz="1800" dirty="0">
                <a:latin typeface="HelveticaNeue"/>
              </a:rPr>
              <a:t> ski resort area</a:t>
            </a:r>
            <a:r>
              <a:rPr lang="en-US" dirty="0">
                <a:latin typeface="HelveticaNeue"/>
              </a:rPr>
              <a:t> and </a:t>
            </a:r>
            <a:r>
              <a:rPr lang="en-US" dirty="0" err="1">
                <a:latin typeface="HelveticaNeue"/>
              </a:rPr>
              <a:t>Kazbek</a:t>
            </a:r>
            <a:r>
              <a:rPr lang="en-US" dirty="0">
                <a:latin typeface="HelveticaNeue"/>
              </a:rPr>
              <a:t> massif are excellent for ski touring </a:t>
            </a:r>
            <a:r>
              <a:rPr lang="en-US" sz="1800" dirty="0">
                <a:solidFill>
                  <a:srgbClr val="222222"/>
                </a:solidFill>
                <a:latin typeface="HelveticaNeue"/>
              </a:rPr>
              <a:t>- is a great way to access nature as it was intended to be seen. The lifts provide easy access to the mountain wilderness that make this region special. With the necessary equipment and a bit of hard work, riders will be able to escape the crowds on the slopes and find some great skiing.</a:t>
            </a:r>
            <a:endParaRPr lang="en-US" dirty="0"/>
          </a:p>
        </p:txBody>
      </p:sp>
      <p:sp>
        <p:nvSpPr>
          <p:cNvPr id="9" name="Title 8">
            <a:extLst>
              <a:ext uri="{FF2B5EF4-FFF2-40B4-BE49-F238E27FC236}">
                <a16:creationId xmlns:a16="http://schemas.microsoft.com/office/drawing/2014/main" id="{B2E10CBB-6183-5C4B-9AEB-C9122A44EA19}"/>
              </a:ext>
            </a:extLst>
          </p:cNvPr>
          <p:cNvSpPr>
            <a:spLocks noGrp="1"/>
          </p:cNvSpPr>
          <p:nvPr>
            <p:ph type="title" idx="4294967295"/>
          </p:nvPr>
        </p:nvSpPr>
        <p:spPr>
          <a:xfrm>
            <a:off x="4645527" y="21711"/>
            <a:ext cx="10515600" cy="1325563"/>
          </a:xfrm>
        </p:spPr>
        <p:txBody>
          <a:bodyPr>
            <a:normAutofit/>
          </a:bodyPr>
          <a:lstStyle/>
          <a:p>
            <a:r>
              <a:rPr lang="en-US" sz="5200" b="1" i="1" u="sng" dirty="0" err="1">
                <a:solidFill>
                  <a:srgbClr val="C00000"/>
                </a:solidFill>
                <a:latin typeface="Algerian" pitchFamily="82" charset="77"/>
              </a:rPr>
              <a:t>Gadauri</a:t>
            </a:r>
            <a:endParaRPr lang="en-US" sz="5200" b="1" i="1" u="sng" dirty="0">
              <a:solidFill>
                <a:srgbClr val="C00000"/>
              </a:solidFill>
              <a:latin typeface="Algerian" pitchFamily="82" charset="77"/>
            </a:endParaRPr>
          </a:p>
        </p:txBody>
      </p:sp>
    </p:spTree>
    <p:extLst>
      <p:ext uri="{BB962C8B-B14F-4D97-AF65-F5344CB8AC3E}">
        <p14:creationId xmlns:p14="http://schemas.microsoft.com/office/powerpoint/2010/main" val="31644787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E2A55-FBD3-424C-A809-B998233D6FDE}"/>
              </a:ext>
            </a:extLst>
          </p:cNvPr>
          <p:cNvSpPr>
            <a:spLocks noGrp="1"/>
          </p:cNvSpPr>
          <p:nvPr>
            <p:ph type="title" idx="4294967295"/>
          </p:nvPr>
        </p:nvSpPr>
        <p:spPr>
          <a:xfrm>
            <a:off x="4261184" y="0"/>
            <a:ext cx="10515600" cy="1325563"/>
          </a:xfrm>
        </p:spPr>
        <p:txBody>
          <a:bodyPr>
            <a:normAutofit/>
          </a:bodyPr>
          <a:lstStyle/>
          <a:p>
            <a:r>
              <a:rPr lang="en-US" sz="5200" b="1" i="1" u="sng" dirty="0">
                <a:solidFill>
                  <a:srgbClr val="C00000"/>
                </a:solidFill>
                <a:latin typeface="Algerian" pitchFamily="82" charset="77"/>
              </a:rPr>
              <a:t>Kutaisi</a:t>
            </a:r>
          </a:p>
        </p:txBody>
      </p:sp>
      <p:pic>
        <p:nvPicPr>
          <p:cNvPr id="10" name="Picture 9">
            <a:extLst>
              <a:ext uri="{FF2B5EF4-FFF2-40B4-BE49-F238E27FC236}">
                <a16:creationId xmlns:a16="http://schemas.microsoft.com/office/drawing/2014/main" id="{3E8FE043-89CE-0E42-A853-B65557D1BC0E}"/>
              </a:ext>
            </a:extLst>
          </p:cNvPr>
          <p:cNvPicPr>
            <a:picLocks noChangeAspect="1"/>
          </p:cNvPicPr>
          <p:nvPr/>
        </p:nvPicPr>
        <p:blipFill>
          <a:blip r:embed="rId2"/>
          <a:stretch>
            <a:fillRect/>
          </a:stretch>
        </p:blipFill>
        <p:spPr>
          <a:xfrm>
            <a:off x="0" y="1325563"/>
            <a:ext cx="5618915" cy="5532437"/>
          </a:xfrm>
          <a:prstGeom prst="rect">
            <a:avLst/>
          </a:prstGeom>
        </p:spPr>
      </p:pic>
      <p:sp>
        <p:nvSpPr>
          <p:cNvPr id="6" name="TextBox 5">
            <a:extLst>
              <a:ext uri="{FF2B5EF4-FFF2-40B4-BE49-F238E27FC236}">
                <a16:creationId xmlns:a16="http://schemas.microsoft.com/office/drawing/2014/main" id="{CD460BA7-AB4E-2341-81C2-2CA0384F345E}"/>
              </a:ext>
            </a:extLst>
          </p:cNvPr>
          <p:cNvSpPr txBox="1"/>
          <p:nvPr/>
        </p:nvSpPr>
        <p:spPr>
          <a:xfrm>
            <a:off x="5618915" y="2274838"/>
            <a:ext cx="6224670" cy="2862322"/>
          </a:xfrm>
          <a:prstGeom prst="rect">
            <a:avLst/>
          </a:prstGeom>
          <a:noFill/>
        </p:spPr>
        <p:txBody>
          <a:bodyPr wrap="square">
            <a:spAutoFit/>
          </a:bodyPr>
          <a:lstStyle/>
          <a:p>
            <a:r>
              <a:rPr lang="en-US" sz="2000" dirty="0">
                <a:solidFill>
                  <a:srgbClr val="3C4043"/>
                </a:solidFill>
                <a:latin typeface="HelveticaNeue"/>
              </a:rPr>
              <a:t>Kutaisi is a city in west Georgia. It's home to the centuries-old </a:t>
            </a:r>
            <a:r>
              <a:rPr lang="en-US" sz="2000" dirty="0" err="1">
                <a:solidFill>
                  <a:srgbClr val="3C4043"/>
                </a:solidFill>
                <a:latin typeface="HelveticaNeue"/>
              </a:rPr>
              <a:t>Bagrati</a:t>
            </a:r>
            <a:r>
              <a:rPr lang="en-US" sz="2000" dirty="0">
                <a:solidFill>
                  <a:srgbClr val="3C4043"/>
                </a:solidFill>
                <a:latin typeface="HelveticaNeue"/>
              </a:rPr>
              <a:t> Cathedral. On the city's outskirts, the </a:t>
            </a:r>
            <a:r>
              <a:rPr lang="en-US" sz="2000" dirty="0" err="1">
                <a:solidFill>
                  <a:srgbClr val="3C4043"/>
                </a:solidFill>
                <a:latin typeface="HelveticaNeue"/>
              </a:rPr>
              <a:t>Gelati</a:t>
            </a:r>
            <a:r>
              <a:rPr lang="en-US" sz="2000" dirty="0">
                <a:solidFill>
                  <a:srgbClr val="3C4043"/>
                </a:solidFill>
                <a:latin typeface="HelveticaNeue"/>
              </a:rPr>
              <a:t> Monastery is a medieval cathedral with elaborate frescoes. The nearby hillside </a:t>
            </a:r>
            <a:r>
              <a:rPr lang="en-US" sz="2000" dirty="0" err="1">
                <a:solidFill>
                  <a:srgbClr val="3C4043"/>
                </a:solidFill>
                <a:latin typeface="HelveticaNeue"/>
              </a:rPr>
              <a:t>Motsameta</a:t>
            </a:r>
            <a:r>
              <a:rPr lang="en-US" sz="2000" dirty="0">
                <a:solidFill>
                  <a:srgbClr val="3C4043"/>
                </a:solidFill>
                <a:latin typeface="HelveticaNeue"/>
              </a:rPr>
              <a:t> Monastery has martyrs' remains. Historical Georgian manuscripts, ceramics and textiles are on display at the Kutaisi State Historical Museum. To the northwest, Prometheus Cave features petrified waterfalls.</a:t>
            </a:r>
            <a:endParaRPr lang="en-US" sz="2000" dirty="0"/>
          </a:p>
        </p:txBody>
      </p:sp>
      <p:sp>
        <p:nvSpPr>
          <p:cNvPr id="8" name="TextBox 7">
            <a:extLst>
              <a:ext uri="{FF2B5EF4-FFF2-40B4-BE49-F238E27FC236}">
                <a16:creationId xmlns:a16="http://schemas.microsoft.com/office/drawing/2014/main" id="{D8642C34-8D17-2F46-AE92-BDECA338122D}"/>
              </a:ext>
            </a:extLst>
          </p:cNvPr>
          <p:cNvSpPr txBox="1"/>
          <p:nvPr/>
        </p:nvSpPr>
        <p:spPr>
          <a:xfrm>
            <a:off x="7039811" y="385782"/>
            <a:ext cx="7386052" cy="553998"/>
          </a:xfrm>
          <a:prstGeom prst="rect">
            <a:avLst/>
          </a:prstGeom>
          <a:noFill/>
        </p:spPr>
        <p:txBody>
          <a:bodyPr wrap="square">
            <a:spAutoFit/>
          </a:bodyPr>
          <a:lstStyle/>
          <a:p>
            <a:r>
              <a:rPr lang="ka-GE" sz="3000" b="1" i="1" dirty="0">
                <a:solidFill>
                  <a:srgbClr val="C00000"/>
                </a:solidFill>
                <a:latin typeface="HelveticaNeue-Bold"/>
              </a:rPr>
              <a:t>ქუთაისი</a:t>
            </a:r>
            <a:endParaRPr lang="en-US" sz="3000" i="1" dirty="0">
              <a:solidFill>
                <a:srgbClr val="C00000"/>
              </a:solidFill>
            </a:endParaRPr>
          </a:p>
        </p:txBody>
      </p:sp>
    </p:spTree>
    <p:extLst>
      <p:ext uri="{BB962C8B-B14F-4D97-AF65-F5344CB8AC3E}">
        <p14:creationId xmlns:p14="http://schemas.microsoft.com/office/powerpoint/2010/main" val="33128395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8010E8E-87CC-8A42-A1DD-DE7B2E6939D9}"/>
              </a:ext>
            </a:extLst>
          </p:cNvPr>
          <p:cNvSpPr txBox="1"/>
          <p:nvPr/>
        </p:nvSpPr>
        <p:spPr>
          <a:xfrm>
            <a:off x="367805" y="799230"/>
            <a:ext cx="11456390" cy="2092881"/>
          </a:xfrm>
          <a:prstGeom prst="rect">
            <a:avLst/>
          </a:prstGeom>
          <a:noFill/>
        </p:spPr>
        <p:txBody>
          <a:bodyPr wrap="square">
            <a:spAutoFit/>
          </a:bodyPr>
          <a:lstStyle/>
          <a:p>
            <a:r>
              <a:rPr lang="en-US" sz="3000" dirty="0">
                <a:solidFill>
                  <a:schemeClr val="accent1"/>
                </a:solidFill>
                <a:latin typeface=".SFUIDisplay"/>
              </a:rPr>
              <a:t>Kumistavi (Prometheus) Cave</a:t>
            </a:r>
            <a:r>
              <a:rPr lang="en-US" sz="2000" dirty="0">
                <a:solidFill>
                  <a:srgbClr val="4F5D6E"/>
                </a:solidFill>
                <a:latin typeface=".SFUIText"/>
              </a:rPr>
              <a:t>Kumistavi cave, also known as the cave of Prometheus, is located near the Georgian town of </a:t>
            </a:r>
            <a:r>
              <a:rPr lang="en-US" sz="2000" dirty="0" err="1">
                <a:solidFill>
                  <a:srgbClr val="4F5D6E"/>
                </a:solidFill>
                <a:latin typeface=".SFUIText"/>
              </a:rPr>
              <a:t>Tskhaltubo</a:t>
            </a:r>
            <a:r>
              <a:rPr lang="en-US" sz="2000" dirty="0">
                <a:solidFill>
                  <a:srgbClr val="4F5D6E"/>
                </a:solidFill>
                <a:latin typeface=".SFUIText"/>
              </a:rPr>
              <a:t>, 20 km away from Kutaisi in Imereti region in the West of the country. The cave was discovered in 1984 and was almost immediately developed as a show cave. Kumistavi is the biggest cave in Georgia. Although only one tenth is open for tourists, it takes about an hour to explore it. Inside there are underground lakes and rivers; rather high humidity and a lot of bats, which, however, do not bother tourists, as they fly very high.</a:t>
            </a:r>
            <a:endParaRPr lang="en-US" sz="2000" dirty="0"/>
          </a:p>
        </p:txBody>
      </p:sp>
      <p:pic>
        <p:nvPicPr>
          <p:cNvPr id="7" name="Picture 6">
            <a:extLst>
              <a:ext uri="{FF2B5EF4-FFF2-40B4-BE49-F238E27FC236}">
                <a16:creationId xmlns:a16="http://schemas.microsoft.com/office/drawing/2014/main" id="{220D614A-9DC4-444D-BD94-30917B4EE0FD}"/>
              </a:ext>
            </a:extLst>
          </p:cNvPr>
          <p:cNvPicPr>
            <a:picLocks noChangeAspect="1"/>
          </p:cNvPicPr>
          <p:nvPr/>
        </p:nvPicPr>
        <p:blipFill>
          <a:blip r:embed="rId2"/>
          <a:stretch>
            <a:fillRect/>
          </a:stretch>
        </p:blipFill>
        <p:spPr>
          <a:xfrm>
            <a:off x="7987630" y="3724503"/>
            <a:ext cx="4204370" cy="3133497"/>
          </a:xfrm>
          <a:prstGeom prst="rect">
            <a:avLst/>
          </a:prstGeom>
        </p:spPr>
      </p:pic>
      <p:pic>
        <p:nvPicPr>
          <p:cNvPr id="10" name="Picture 9">
            <a:extLst>
              <a:ext uri="{FF2B5EF4-FFF2-40B4-BE49-F238E27FC236}">
                <a16:creationId xmlns:a16="http://schemas.microsoft.com/office/drawing/2014/main" id="{62C94222-ACEC-B247-873B-AFC6F1E22943}"/>
              </a:ext>
            </a:extLst>
          </p:cNvPr>
          <p:cNvPicPr>
            <a:picLocks noChangeAspect="1"/>
          </p:cNvPicPr>
          <p:nvPr/>
        </p:nvPicPr>
        <p:blipFill>
          <a:blip r:embed="rId3"/>
          <a:stretch>
            <a:fillRect/>
          </a:stretch>
        </p:blipFill>
        <p:spPr>
          <a:xfrm>
            <a:off x="0" y="3280039"/>
            <a:ext cx="4351420" cy="3577962"/>
          </a:xfrm>
          <a:prstGeom prst="rect">
            <a:avLst/>
          </a:prstGeom>
        </p:spPr>
      </p:pic>
      <p:pic>
        <p:nvPicPr>
          <p:cNvPr id="13" name="Picture 12">
            <a:extLst>
              <a:ext uri="{FF2B5EF4-FFF2-40B4-BE49-F238E27FC236}">
                <a16:creationId xmlns:a16="http://schemas.microsoft.com/office/drawing/2014/main" id="{166FA1EA-71B5-9A45-9C88-808C90D80C92}"/>
              </a:ext>
            </a:extLst>
          </p:cNvPr>
          <p:cNvPicPr>
            <a:picLocks noChangeAspect="1"/>
          </p:cNvPicPr>
          <p:nvPr/>
        </p:nvPicPr>
        <p:blipFill>
          <a:blip r:embed="rId4"/>
          <a:stretch>
            <a:fillRect/>
          </a:stretch>
        </p:blipFill>
        <p:spPr>
          <a:xfrm>
            <a:off x="4351420" y="2577694"/>
            <a:ext cx="3636210" cy="3584681"/>
          </a:xfrm>
          <a:prstGeom prst="rect">
            <a:avLst/>
          </a:prstGeom>
        </p:spPr>
      </p:pic>
      <p:sp>
        <p:nvSpPr>
          <p:cNvPr id="14" name="Title 13">
            <a:extLst>
              <a:ext uri="{FF2B5EF4-FFF2-40B4-BE49-F238E27FC236}">
                <a16:creationId xmlns:a16="http://schemas.microsoft.com/office/drawing/2014/main" id="{DDC6948D-C8CE-234F-A0CE-AF8371C34D3D}"/>
              </a:ext>
            </a:extLst>
          </p:cNvPr>
          <p:cNvSpPr>
            <a:spLocks noGrp="1"/>
          </p:cNvSpPr>
          <p:nvPr>
            <p:ph type="title" idx="4294967295"/>
          </p:nvPr>
        </p:nvSpPr>
        <p:spPr>
          <a:xfrm>
            <a:off x="4767848" y="-187051"/>
            <a:ext cx="10515600" cy="1325563"/>
          </a:xfrm>
        </p:spPr>
        <p:txBody>
          <a:bodyPr>
            <a:normAutofit/>
          </a:bodyPr>
          <a:lstStyle/>
          <a:p>
            <a:r>
              <a:rPr lang="en-US" sz="5200" b="1" i="1" u="sng" dirty="0">
                <a:solidFill>
                  <a:srgbClr val="C00000"/>
                </a:solidFill>
                <a:latin typeface="Algerian" pitchFamily="82" charset="77"/>
              </a:rPr>
              <a:t>Kutaisi</a:t>
            </a:r>
          </a:p>
        </p:txBody>
      </p:sp>
    </p:spTree>
    <p:extLst>
      <p:ext uri="{BB962C8B-B14F-4D97-AF65-F5344CB8AC3E}">
        <p14:creationId xmlns:p14="http://schemas.microsoft.com/office/powerpoint/2010/main" val="32482565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CCB95-5797-EC4B-844D-D7C8C8DD971C}"/>
              </a:ext>
            </a:extLst>
          </p:cNvPr>
          <p:cNvSpPr>
            <a:spLocks noGrp="1"/>
          </p:cNvSpPr>
          <p:nvPr>
            <p:ph type="title" idx="4294967295"/>
          </p:nvPr>
        </p:nvSpPr>
        <p:spPr>
          <a:xfrm>
            <a:off x="5013158" y="0"/>
            <a:ext cx="10515600" cy="1325563"/>
          </a:xfrm>
        </p:spPr>
        <p:txBody>
          <a:bodyPr>
            <a:normAutofit/>
          </a:bodyPr>
          <a:lstStyle/>
          <a:p>
            <a:r>
              <a:rPr lang="en-US" sz="5200" b="1" i="1" u="sng" dirty="0">
                <a:solidFill>
                  <a:srgbClr val="C00000"/>
                </a:solidFill>
                <a:latin typeface="Algerian" pitchFamily="82" charset="77"/>
              </a:rPr>
              <a:t>Gori</a:t>
            </a:r>
          </a:p>
        </p:txBody>
      </p:sp>
      <p:pic>
        <p:nvPicPr>
          <p:cNvPr id="6" name="Picture 5">
            <a:extLst>
              <a:ext uri="{FF2B5EF4-FFF2-40B4-BE49-F238E27FC236}">
                <a16:creationId xmlns:a16="http://schemas.microsoft.com/office/drawing/2014/main" id="{DE8AC62A-6E8B-6D4B-9A8B-845F2012A626}"/>
              </a:ext>
            </a:extLst>
          </p:cNvPr>
          <p:cNvPicPr>
            <a:picLocks noChangeAspect="1"/>
          </p:cNvPicPr>
          <p:nvPr/>
        </p:nvPicPr>
        <p:blipFill>
          <a:blip r:embed="rId2"/>
          <a:stretch>
            <a:fillRect/>
          </a:stretch>
        </p:blipFill>
        <p:spPr>
          <a:xfrm>
            <a:off x="0" y="3014975"/>
            <a:ext cx="12192000" cy="3843025"/>
          </a:xfrm>
          <a:prstGeom prst="rect">
            <a:avLst/>
          </a:prstGeom>
        </p:spPr>
      </p:pic>
      <p:sp>
        <p:nvSpPr>
          <p:cNvPr id="10" name="TextBox 9">
            <a:extLst>
              <a:ext uri="{FF2B5EF4-FFF2-40B4-BE49-F238E27FC236}">
                <a16:creationId xmlns:a16="http://schemas.microsoft.com/office/drawing/2014/main" id="{6E20CF72-5915-1F4A-96AB-2D071D09D36E}"/>
              </a:ext>
            </a:extLst>
          </p:cNvPr>
          <p:cNvSpPr txBox="1"/>
          <p:nvPr/>
        </p:nvSpPr>
        <p:spPr>
          <a:xfrm>
            <a:off x="0" y="1260649"/>
            <a:ext cx="11722935" cy="1754326"/>
          </a:xfrm>
          <a:prstGeom prst="rect">
            <a:avLst/>
          </a:prstGeom>
          <a:noFill/>
        </p:spPr>
        <p:txBody>
          <a:bodyPr wrap="square">
            <a:spAutoFit/>
          </a:bodyPr>
          <a:lstStyle/>
          <a:p>
            <a:r>
              <a:rPr lang="en-US" sz="1800" b="1">
                <a:solidFill>
                  <a:prstClr val="black"/>
                </a:solidFill>
                <a:latin typeface="Verdana-Bold"/>
              </a:rPr>
              <a:t>Joseph Stalin Museum</a:t>
            </a:r>
            <a:r>
              <a:rPr lang="en-US" sz="1800" b="0">
                <a:solidFill>
                  <a:prstClr val="black"/>
                </a:solidFill>
                <a:latin typeface="Verdana" panose="020B0604030504040204" pitchFamily="34" charset="0"/>
              </a:rPr>
              <a:t> – The main corpus of the complex is a large palazzo in Stalinist Gothic style, built in 1951 ostensibly as a local history museum, but clearly intended to become a memorial to Stalin, who died in 1953.    The exhibition is chronologically divided into several rooms, which keeps a lot of exhibits that are actually or allegedly owned by Stalin, including furniture, personal items and gifts. There are also exhibits on display in the form of documents, photographs, drawings and newspaper articles.</a:t>
            </a:r>
            <a:endParaRPr lang="en-US"/>
          </a:p>
        </p:txBody>
      </p:sp>
      <p:sp>
        <p:nvSpPr>
          <p:cNvPr id="7" name="TextBox 6">
            <a:extLst>
              <a:ext uri="{FF2B5EF4-FFF2-40B4-BE49-F238E27FC236}">
                <a16:creationId xmlns:a16="http://schemas.microsoft.com/office/drawing/2014/main" id="{914060AB-1E86-2A4F-BC80-3AE3176FF351}"/>
              </a:ext>
            </a:extLst>
          </p:cNvPr>
          <p:cNvSpPr txBox="1"/>
          <p:nvPr/>
        </p:nvSpPr>
        <p:spPr>
          <a:xfrm>
            <a:off x="6934868" y="353326"/>
            <a:ext cx="7787104" cy="553998"/>
          </a:xfrm>
          <a:prstGeom prst="rect">
            <a:avLst/>
          </a:prstGeom>
          <a:noFill/>
        </p:spPr>
        <p:txBody>
          <a:bodyPr wrap="square">
            <a:spAutoFit/>
          </a:bodyPr>
          <a:lstStyle/>
          <a:p>
            <a:r>
              <a:rPr lang="ka-GE" sz="3000" b="1" i="1" dirty="0">
                <a:solidFill>
                  <a:srgbClr val="C00000"/>
                </a:solidFill>
                <a:latin typeface="HelveticaNeue-Bold"/>
              </a:rPr>
              <a:t>გორი</a:t>
            </a:r>
            <a:endParaRPr lang="en-US" sz="3000" b="1" i="1" dirty="0">
              <a:solidFill>
                <a:srgbClr val="C00000"/>
              </a:solidFill>
            </a:endParaRPr>
          </a:p>
        </p:txBody>
      </p:sp>
    </p:spTree>
    <p:extLst>
      <p:ext uri="{BB962C8B-B14F-4D97-AF65-F5344CB8AC3E}">
        <p14:creationId xmlns:p14="http://schemas.microsoft.com/office/powerpoint/2010/main" val="9659321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15</Slides>
  <Notes>0</Notes>
  <HiddenSlides>0</HiddenSlide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PowerPoint Presentation</vt:lpstr>
      <vt:lpstr>Kazbegi</vt:lpstr>
      <vt:lpstr>Kazbegi</vt:lpstr>
      <vt:lpstr>Ananuri </vt:lpstr>
      <vt:lpstr>Gudauri</vt:lpstr>
      <vt:lpstr>Gadauri</vt:lpstr>
      <vt:lpstr>Kutaisi</vt:lpstr>
      <vt:lpstr>Kutaisi</vt:lpstr>
      <vt:lpstr>Gori</vt:lpstr>
      <vt:lpstr>Gori</vt:lpstr>
      <vt:lpstr>SignAgi</vt:lpstr>
      <vt:lpstr>Signagi</vt:lpstr>
      <vt:lpstr>Kakheti</vt:lpstr>
      <vt:lpstr>Kakheti</vt:lpstr>
      <vt:lpstr>Packages..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Sky high travels</dc:title>
  <cp:revision>22</cp:revision>
  <dcterms:modified xsi:type="dcterms:W3CDTF">2018-08-01T09:25:44Z</dcterms:modified>
</cp:coreProperties>
</file>

<file path=docProps/thumbnail.jpeg>
</file>